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79" r:id="rId7"/>
    <p:sldId id="275" r:id="rId8"/>
    <p:sldId id="260" r:id="rId9"/>
    <p:sldId id="261" r:id="rId10"/>
    <p:sldId id="281" r:id="rId11"/>
    <p:sldId id="262" r:id="rId12"/>
    <p:sldId id="263" r:id="rId13"/>
    <p:sldId id="264" r:id="rId14"/>
    <p:sldId id="276" r:id="rId15"/>
    <p:sldId id="265" r:id="rId16"/>
    <p:sldId id="278" r:id="rId17"/>
    <p:sldId id="266" r:id="rId18"/>
    <p:sldId id="283" r:id="rId19"/>
    <p:sldId id="284" r:id="rId20"/>
    <p:sldId id="277" r:id="rId21"/>
    <p:sldId id="267" r:id="rId22"/>
    <p:sldId id="280" r:id="rId23"/>
    <p:sldId id="269" r:id="rId24"/>
    <p:sldId id="286"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61FCA-9D77-4502-98AF-87A8D440F994}" v="13" dt="2020-06-25T15:32:15.0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72423" autoAdjust="0"/>
  </p:normalViewPr>
  <p:slideViewPr>
    <p:cSldViewPr snapToGrid="0">
      <p:cViewPr varScale="1">
        <p:scale>
          <a:sx n="61" d="100"/>
          <a:sy n="61" d="100"/>
        </p:scale>
        <p:origin x="10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417DA-FA3C-43A0-82CC-DCE3D5D936F7}" type="datetimeFigureOut">
              <a:rPr lang="en-US" smtClean="0"/>
              <a:t>7/21/2020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F9F4-3888-4C06-B983-9F7C9A1E6039}" type="slidenum">
              <a:rPr lang="en-US" smtClean="0"/>
              <a:t>‹#›</a:t>
            </a:fld>
            <a:endParaRPr lang="en-US"/>
          </a:p>
        </p:txBody>
      </p:sp>
    </p:spTree>
    <p:extLst>
      <p:ext uri="{BB962C8B-B14F-4D97-AF65-F5344CB8AC3E}">
        <p14:creationId xmlns:p14="http://schemas.microsoft.com/office/powerpoint/2010/main" val="164200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choolspringboard.org/classroomphysicalactivity/#:~:text=Classroom%20physical%20activity%20gives%20students,of%20time%20they%20are%20sedentar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hapeamerica.org/uploads/pdfs/Appropriate-Practices-in-School-Based-Health-Education.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hapeamerica.org/uploads/pdfs/2018/downloadables/PE-PA-Poster12x20.pdf" TargetMode="External"/><Relationship Id="rId4" Type="http://schemas.openxmlformats.org/officeDocument/2006/relationships/hyperlink" Target="https://www.shapeamerica.org/standards/pe/?hkey=fdd39329-263e-4d63-83ee-bc39b64d119c"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coronavirus/2019-ncov/downloads/stop-the-spread-of-germs-11x17-en.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dc.gov/coronavirus/2019-ncov/images/face-covering-checklist.jpg" TargetMode="External"/><Relationship Id="rId5" Type="http://schemas.openxmlformats.org/officeDocument/2006/relationships/hyperlink" Target="https://www.cdc.gov/coronavirus/2019-ncov/prevent-getting-sick/prevention-H.pdf" TargetMode="External"/><Relationship Id="rId4" Type="http://schemas.openxmlformats.org/officeDocument/2006/relationships/hyperlink" Target="https://www.cdc.gov/handwashing/poster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0" dirty="0">
                <a:latin typeface="Century Gothic"/>
                <a:cs typeface="Century Gothic"/>
              </a:rPr>
              <a:t>The COVID-19 pandemic has dramatically changed how schools operate and has brought to the forefront the importance of prioritizing the health and well-being of all students. As schools prepare to create a new model for learning in the fall, finding new ways to support students’ physical, mental, and social-emotional health is paramount. Schools must offer physical education and health education as part of a well-rounded education for all students during COVID-19, regardless of whether they will be providing in-school learning, distance learning, or using a hybrid learning approach. </a:t>
            </a:r>
          </a:p>
          <a:p>
            <a:endParaRPr lang="en-US" sz="1200" spc="0" dirty="0">
              <a:latin typeface="Century Gothic"/>
              <a:cs typeface="Century Gothic"/>
            </a:endParaRPr>
          </a:p>
          <a:p>
            <a:r>
              <a:rPr lang="en-US" sz="1200" spc="0" dirty="0">
                <a:latin typeface="Century Gothic"/>
                <a:cs typeface="Century Gothic"/>
              </a:rPr>
              <a:t>This PowerPoint provides schools with recommendations and considerations for school reentry for  K-12 physical education, health education, and physical activity. </a:t>
            </a:r>
          </a:p>
          <a:p>
            <a:endParaRPr lang="en-US" sz="1200" spc="0" dirty="0">
              <a:latin typeface="Century Gothic"/>
            </a:endParaRPr>
          </a:p>
          <a:p>
            <a:r>
              <a:rPr lang="en-US" sz="1200" spc="0" dirty="0">
                <a:latin typeface="Century Gothic"/>
                <a:cs typeface="Century Gothic"/>
              </a:rPr>
              <a:t>These school reentry considerations are intended to guide administrators, staff, and teachers as they  prepare an environment for safe and supportive instruction in physical education, health education,  and physical activity. Returning to school during the COVID-19 pandemic will require modifications  and may feel overwhelming and challenging to school staff, teachers, and students. Recommendations  included in this document are to be used as considerations by school staff to make decisions  appropriate for their school or district’s circumstances. </a:t>
            </a:r>
            <a:endParaRPr lang="en-US" spc="0" dirty="0"/>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1</a:t>
            </a:fld>
            <a:endParaRPr lang="en-US"/>
          </a:p>
        </p:txBody>
      </p:sp>
    </p:spTree>
    <p:extLst>
      <p:ext uri="{BB962C8B-B14F-4D97-AF65-F5344CB8AC3E}">
        <p14:creationId xmlns:p14="http://schemas.microsoft.com/office/powerpoint/2010/main" val="3258753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the delivery method, the goal of physical education and health education remains the same: to develop a student’s physical and health literacy. It is important that some level of assessment be incorporated as part of any well-designed health and physical education program. Additionally, state- or district-level requirements for assessment must be considered and adapted as necessary to fit the school’s current model for learning.</a:t>
            </a:r>
          </a:p>
          <a:p>
            <a:r>
              <a:rPr lang="en-US" dirty="0"/>
              <a:t>Specific considerations related to assessment:</a:t>
            </a:r>
          </a:p>
        </p:txBody>
      </p:sp>
      <p:sp>
        <p:nvSpPr>
          <p:cNvPr id="4" name="Slide Number Placeholder 3"/>
          <p:cNvSpPr>
            <a:spLocks noGrp="1"/>
          </p:cNvSpPr>
          <p:nvPr>
            <p:ph type="sldNum" sz="quarter" idx="5"/>
          </p:nvPr>
        </p:nvSpPr>
        <p:spPr/>
        <p:txBody>
          <a:bodyPr/>
          <a:lstStyle/>
          <a:p>
            <a:fld id="{B1E1F9F4-3888-4C06-B983-9F7C9A1E6039}" type="slidenum">
              <a:rPr lang="en-US" smtClean="0"/>
              <a:t>10</a:t>
            </a:fld>
            <a:endParaRPr lang="en-US"/>
          </a:p>
        </p:txBody>
      </p:sp>
    </p:spTree>
    <p:extLst>
      <p:ext uri="{BB962C8B-B14F-4D97-AF65-F5344CB8AC3E}">
        <p14:creationId xmlns:p14="http://schemas.microsoft.com/office/powerpoint/2010/main" val="408233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If the school district deems it safe and appropriate to reopen school buildings based on CDC guidance and state and local regulations, many new protocols and precautions must be put in place to ensure the health and safety of school staff and students. For in-school instruction, create protocols that allow staff and students to maintain physical distancing guidelines and remain 6 feet apart throughout the entire school day.  All teachers should be aware of the school-wide COVID-19 response team’s plan for sanitation, how to implement a plan for accommodating sick students, and how to monitor any patterns of illness or other concerns that may arise. Schools should also consider accommodations that allow staff and students with underlying medical conditions (that put them at higher risk for severe illness) the opportunity to work or learn from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0" dirty="0">
              <a:latin typeface="Century Gothic"/>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Schools should consider ways to maintain student and staff groupings that are as static as possible by having the same group of students stay together in a learning cohort — all day for young students and as much as possible for older students. Limit non-essential visitors on school grounds and in classrooms. Consider if and/or when it may be appropriate to cancel or reschedule field trips, inter-group events, and extracurricular activities, based on local community COVID-19 guidelines. This next section will provide some specific considerations for in-school instruction with physical distancing for physical education, health education, and recess.</a:t>
            </a:r>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11</a:t>
            </a:fld>
            <a:endParaRPr lang="en-US"/>
          </a:p>
        </p:txBody>
      </p:sp>
    </p:spTree>
    <p:extLst>
      <p:ext uri="{BB962C8B-B14F-4D97-AF65-F5344CB8AC3E}">
        <p14:creationId xmlns:p14="http://schemas.microsoft.com/office/powerpoint/2010/main" val="3272382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Physical education provides K-12 students with a planned, sequential, standards-based program of curricula and instruction designed to develop motor skills, knowledge and behaviors for active living, physical fitness, teamwork, self-efficacy, and emotional intelligence. The skills and knowledge gained by students through physical education are especially important during the COVID-19 pandemic. SHAPE America and CDC recommend that all students participate in daily physical education in grades K-12, with instruction periods totaling 150 minutes per week in elementary school and 225 minutes per week in middle school and high school. Here are some considerations for the physical environment, personal hygiene, equipment safety &amp; sanitation, and instructional strategies for physical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0" dirty="0">
              <a:latin typeface="Century Gothic"/>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Pages 13-14 of considerations document</a:t>
            </a:r>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12</a:t>
            </a:fld>
            <a:endParaRPr lang="en-US"/>
          </a:p>
        </p:txBody>
      </p:sp>
    </p:spTree>
    <p:extLst>
      <p:ext uri="{BB962C8B-B14F-4D97-AF65-F5344CB8AC3E}">
        <p14:creationId xmlns:p14="http://schemas.microsoft.com/office/powerpoint/2010/main" val="2092288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The </a:t>
            </a:r>
            <a:r>
              <a:rPr lang="en-US" sz="1200" u="sng" spc="0" dirty="0">
                <a:solidFill>
                  <a:srgbClr val="1200CA"/>
                </a:solidFill>
                <a:uFill>
                  <a:solidFill>
                    <a:srgbClr val="1200CA"/>
                  </a:solidFill>
                </a:uFill>
                <a:latin typeface="Century Gothic"/>
                <a:cs typeface="Century Gothic"/>
              </a:rPr>
              <a:t>School Reentry Considerations: K-12 Physical Education In-School Instruction With Physical </a:t>
            </a:r>
            <a:r>
              <a:rPr lang="en-US" sz="1200" spc="0" dirty="0">
                <a:solidFill>
                  <a:srgbClr val="1200CA"/>
                </a:solidFill>
                <a:latin typeface="Century Gothic"/>
                <a:cs typeface="Century Gothic"/>
              </a:rPr>
              <a:t> </a:t>
            </a:r>
            <a:r>
              <a:rPr lang="en-US" sz="1200" u="sng" spc="0" dirty="0">
                <a:solidFill>
                  <a:srgbClr val="1200CA"/>
                </a:solidFill>
                <a:uFill>
                  <a:solidFill>
                    <a:srgbClr val="1200CA"/>
                  </a:solidFill>
                </a:uFill>
                <a:latin typeface="Century Gothic"/>
                <a:cs typeface="Century Gothic"/>
              </a:rPr>
              <a:t>Distancing Supplement</a:t>
            </a:r>
            <a:r>
              <a:rPr lang="en-US" sz="1200" spc="0" dirty="0">
                <a:solidFill>
                  <a:srgbClr val="1200CA"/>
                </a:solidFill>
                <a:latin typeface="Century Gothic"/>
                <a:cs typeface="Century Gothic"/>
              </a:rPr>
              <a:t> </a:t>
            </a:r>
            <a:r>
              <a:rPr lang="en-US" sz="1200" spc="0" dirty="0">
                <a:latin typeface="Century Gothic"/>
                <a:cs typeface="Century Gothic"/>
              </a:rPr>
              <a:t>document, which we will cover in a moment, includes examples of National Standards and Grade-Level Outcomes that  physical educators should focus on during in-school instruction, with accompanying example activity  ideas and strategies for implementation. This list is not meant to be exhaustive, but to provide some  specific examples that hopefully serve as a catalyst for educators to generate additional ideas.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Pages 15-16 of considerations document</a:t>
            </a:r>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13</a:t>
            </a:fld>
            <a:endParaRPr lang="en-US"/>
          </a:p>
        </p:txBody>
      </p:sp>
    </p:spTree>
    <p:extLst>
      <p:ext uri="{BB962C8B-B14F-4D97-AF65-F5344CB8AC3E}">
        <p14:creationId xmlns:p14="http://schemas.microsoft.com/office/powerpoint/2010/main" val="1039981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education provides students with the knowledge and skills necessary to practice healthy behaviors and teaches students how to recognize the influence of responsible decision-making on quality of life. By providing effective health education programming, schools can help students develop health literacy skills, so they are able to access information, resources, and services in order to maintain a healthy lifestyle. The development of these skills by students is especially important during the COVID-19 pandemic.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Pages 17-18 of considerations document</a:t>
            </a:r>
          </a:p>
        </p:txBody>
      </p:sp>
      <p:sp>
        <p:nvSpPr>
          <p:cNvPr id="4" name="Slide Number Placeholder 3"/>
          <p:cNvSpPr>
            <a:spLocks noGrp="1"/>
          </p:cNvSpPr>
          <p:nvPr>
            <p:ph type="sldNum" sz="quarter" idx="5"/>
          </p:nvPr>
        </p:nvSpPr>
        <p:spPr/>
        <p:txBody>
          <a:bodyPr/>
          <a:lstStyle/>
          <a:p>
            <a:fld id="{B1E1F9F4-3888-4C06-B983-9F7C9A1E6039}" type="slidenum">
              <a:rPr lang="en-US" smtClean="0"/>
              <a:t>14</a:t>
            </a:fld>
            <a:endParaRPr lang="en-US"/>
          </a:p>
        </p:txBody>
      </p:sp>
    </p:spTree>
    <p:extLst>
      <p:ext uri="{BB962C8B-B14F-4D97-AF65-F5344CB8AC3E}">
        <p14:creationId xmlns:p14="http://schemas.microsoft.com/office/powerpoint/2010/main" val="3923362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Recess should not be eliminated if schools are operating under a model of in-school instruction with physical distancing. Recess helps students achieve the recommended 60 minutes of physical activity per day for children and adolescents, which can improve strength and endurance, enhance academic achievement, and increase self-esteem. Recess also helps students practice social skills such as cooperation, following rules, problem-solving, negotiation, sharing, and communication. Opportunities for free play, to engage in physical activity, and to practice social skills are especially important during the COVID-19 pandemic.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Pages 18-19 of considerations document</a:t>
            </a:r>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15</a:t>
            </a:fld>
            <a:endParaRPr lang="en-US"/>
          </a:p>
        </p:txBody>
      </p:sp>
    </p:spTree>
    <p:extLst>
      <p:ext uri="{BB962C8B-B14F-4D97-AF65-F5344CB8AC3E}">
        <p14:creationId xmlns:p14="http://schemas.microsoft.com/office/powerpoint/2010/main" val="76181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maintaining physical distancing measures is critical in mitigating the spread of COVID-19, classroom teachers can still provide opportunities for students to be active throughout the school day (in addition to physical education and recess). Incorporating activity breaks during classroom learning can increase the amount of time students are physically active throughout the day and limit the amount of time they are sedentary. SHAPE America partner Springboard to Active Schools provides schools with key resources to easily implement strategies for classroom physical activity. Classroom-based physical activity improves students’ concentration and attention, behavior, motivation and engagement in the learning process, and academic performance.</a:t>
            </a:r>
          </a:p>
          <a:p>
            <a:endParaRPr lang="en-US" dirty="0"/>
          </a:p>
          <a:p>
            <a:r>
              <a:rPr lang="en-US" dirty="0"/>
              <a:t>Providing opportunities for classroom-based physical activity can be used as a strategy to mitigate feelings of stress and anxiety brought on by the COVID-19 pandemic. CDC guidelines regarding physical distancing should be followed when engaging in classroom-based physical activity. If deemed safe by school administrators, open the doors and windows to the classroom to maximize circulation and air flow to accommodate for increased respiration by students while participating in physical activity. Consult with the school-wide COVID-19 response team to ensure the room’s ventilation system is working properly.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Pages 19 of considerations document</a:t>
            </a:r>
          </a:p>
          <a:p>
            <a:endParaRPr lang="en-US" dirty="0"/>
          </a:p>
          <a:p>
            <a:r>
              <a:rPr lang="en-US" dirty="0"/>
              <a:t>Springboard to Active Schools Strategies for Classroom Physical Activity in Schools: </a:t>
            </a:r>
            <a:r>
              <a:rPr lang="en-US" dirty="0">
                <a:hlinkClick r:id="rId3"/>
              </a:rPr>
              <a:t>https://schoolspringboard.org/classroomphysicalactivity/#:~:text=Classroom%20physical%20activity%20gives%20students,of%20time%20they%20are%20sedentary.</a:t>
            </a:r>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16</a:t>
            </a:fld>
            <a:endParaRPr lang="en-US"/>
          </a:p>
        </p:txBody>
      </p:sp>
    </p:spTree>
    <p:extLst>
      <p:ext uri="{BB962C8B-B14F-4D97-AF65-F5344CB8AC3E}">
        <p14:creationId xmlns:p14="http://schemas.microsoft.com/office/powerpoint/2010/main" val="3710508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local circumstances surrounding COVID-19, schools may need to provide distance or remote learning for students. Even when students are learning at home, health and physical educators should provide students with guidance and activities to help them meet the national recommendation of 60 minutes or more of moderate-to-vigorous physical activity daily for children and adolescents ages 6-17.  School districts and schools must create equitable distance learning opportunities for all students, including those students without access to the internet, mobile devices, or other equipment. Health and physical educators should follow guidelines from their district or school regarding distance learning when creating curricular units, assessments, and learning activities.</a:t>
            </a:r>
          </a:p>
          <a:p>
            <a:endParaRPr lang="en-US" dirty="0"/>
          </a:p>
          <a:p>
            <a:r>
              <a:rPr lang="en-US" dirty="0"/>
              <a:t>This section includes general considerations and strategies for distance learning for physical education and health education. Teachers should also use the suggestions provided in the Teaching Strategies for School Reentry section (Equity, Inclusion and Accessibility; SEL; Trauma-Sensitive Learning Environment; Conducting an At-Home Student Survey; and Student Assessment) to determine what content and skills to focus on. Teachers should continue to provide an array of learning activities for students to complete at home that provide opportunities to work toward the National Health Education Standards and all National Standards for K-12 Physical Education. </a:t>
            </a:r>
          </a:p>
          <a:p>
            <a:endParaRPr lang="en-US" dirty="0"/>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17</a:t>
            </a:fld>
            <a:endParaRPr lang="en-US"/>
          </a:p>
        </p:txBody>
      </p:sp>
    </p:spTree>
    <p:extLst>
      <p:ext uri="{BB962C8B-B14F-4D97-AF65-F5344CB8AC3E}">
        <p14:creationId xmlns:p14="http://schemas.microsoft.com/office/powerpoint/2010/main" val="520401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hybrid learning model, students attend school in person on a staggered schedule. For example, some students attend school in the mornings while others attend in the afternoons, or attendance is staggered by days of the week. When not attending school in person, students participate in distance learning. </a:t>
            </a:r>
          </a:p>
          <a:p>
            <a:endParaRPr lang="en-US" dirty="0"/>
          </a:p>
          <a:p>
            <a:r>
              <a:rPr lang="en-US" dirty="0"/>
              <a:t>When developing their curricular units, assessments, and learning activities, health and physical education teachers following the hybrid model should use the strategies and considerations listed above for in-school instruction with physical distance learning. Any considerations listed above for the in-person with physical distancing and distance learning models of student learning should also be applied in the hybrid learning model. </a:t>
            </a:r>
          </a:p>
          <a:p>
            <a:endParaRPr lang="en-US" dirty="0"/>
          </a:p>
          <a:p>
            <a:r>
              <a:rPr lang="en-US" dirty="0"/>
              <a:t>View the School Reentry Considerations: K-12 Physical Education Distance Learning Supplement for examples of National Standards &amp; Grade-Level Outcomes that physical educators should prioritize with distance learning. This list is not meant to be exhaustive, but to provide some specific examples that hopefully serve as a catalyst for educators to generate additional ideas. Some of the activities included in the School Reentry Considerations: K-12 Physical Education In-School Instruction With Physical Distancing Supplement may also be appropriate to use in a distance learning environment. For additional activity ideas and best practices view the Guidelines for K-12 Online Physical Education.</a:t>
            </a:r>
          </a:p>
        </p:txBody>
      </p:sp>
      <p:sp>
        <p:nvSpPr>
          <p:cNvPr id="4" name="Slide Number Placeholder 3"/>
          <p:cNvSpPr>
            <a:spLocks noGrp="1"/>
          </p:cNvSpPr>
          <p:nvPr>
            <p:ph type="sldNum" sz="quarter" idx="5"/>
          </p:nvPr>
        </p:nvSpPr>
        <p:spPr/>
        <p:txBody>
          <a:bodyPr/>
          <a:lstStyle/>
          <a:p>
            <a:fld id="{B1E1F9F4-3888-4C06-B983-9F7C9A1E6039}" type="slidenum">
              <a:rPr lang="en-US" smtClean="0"/>
              <a:t>18</a:t>
            </a:fld>
            <a:endParaRPr lang="en-US"/>
          </a:p>
        </p:txBody>
      </p:sp>
    </p:spTree>
    <p:extLst>
      <p:ext uri="{BB962C8B-B14F-4D97-AF65-F5344CB8AC3E}">
        <p14:creationId xmlns:p14="http://schemas.microsoft.com/office/powerpoint/2010/main" val="394726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hybrid learning model, students attend school in person on a staggered schedule. For example, some students attend school in the mornings while others attend in the afternoons, or attendance is staggered by days of the week. When not attending school in person, students participate in distance learning.  When developing their curricular units, assessments, and learning activities, health and physical education teachers following the hybrid model should use the strategies and considerations listed above for in-school instruction with physical distance learning. Any considerations listed above for the in-person with physical distancing and distance learning models of student learning should also be applied in the hybrid learning model. </a:t>
            </a:r>
          </a:p>
        </p:txBody>
      </p:sp>
      <p:sp>
        <p:nvSpPr>
          <p:cNvPr id="4" name="Slide Number Placeholder 3"/>
          <p:cNvSpPr>
            <a:spLocks noGrp="1"/>
          </p:cNvSpPr>
          <p:nvPr>
            <p:ph type="sldNum" sz="quarter" idx="5"/>
          </p:nvPr>
        </p:nvSpPr>
        <p:spPr/>
        <p:txBody>
          <a:bodyPr/>
          <a:lstStyle/>
          <a:p>
            <a:fld id="{B1E1F9F4-3888-4C06-B983-9F7C9A1E6039}" type="slidenum">
              <a:rPr lang="en-US" smtClean="0"/>
              <a:t>19</a:t>
            </a:fld>
            <a:endParaRPr lang="en-US"/>
          </a:p>
        </p:txBody>
      </p:sp>
    </p:spTree>
    <p:extLst>
      <p:ext uri="{BB962C8B-B14F-4D97-AF65-F5344CB8AC3E}">
        <p14:creationId xmlns:p14="http://schemas.microsoft.com/office/powerpoint/2010/main" val="273822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During a  global health crisis, developing physically literate and health literate students is more  important than ever. Health literacy is defined by SHAPE America as, “the ability to access,  understand, appraise, apply and advocate for health information and services in order to maintain  or enhance one’s own health and the health of others” (</a:t>
            </a:r>
            <a:r>
              <a:rPr lang="en-US" sz="1200" u="sng" spc="0" dirty="0">
                <a:solidFill>
                  <a:srgbClr val="1200CA"/>
                </a:solidFill>
                <a:uFill>
                  <a:solidFill>
                    <a:srgbClr val="1200CA"/>
                  </a:solidFill>
                </a:uFill>
                <a:latin typeface="Century Gothic"/>
                <a:cs typeface="Century Gothic"/>
                <a:hlinkClick r:id="rId3"/>
              </a:rPr>
              <a:t>SHAPE America, 2015</a:t>
            </a:r>
            <a:r>
              <a:rPr lang="en-US" sz="1200" spc="0" dirty="0">
                <a:latin typeface="Century Gothic"/>
                <a:cs typeface="Century Gothic"/>
              </a:rPr>
              <a:t>). Physical literacy can  be defined as, “the ability to move with competence and confidence in a wide variety of physical  activities in multiple environments that benefit the healthy development of the whole person”  (</a:t>
            </a:r>
            <a:r>
              <a:rPr lang="en-US" sz="1200" u="sng" spc="0" dirty="0">
                <a:solidFill>
                  <a:srgbClr val="1200CA"/>
                </a:solidFill>
                <a:uFill>
                  <a:solidFill>
                    <a:srgbClr val="1200CA"/>
                  </a:solidFill>
                </a:uFill>
                <a:latin typeface="Century Gothic"/>
                <a:cs typeface="Century Gothic"/>
                <a:hlinkClick r:id="rId4"/>
              </a:rPr>
              <a:t>SHAPE America, 2014</a:t>
            </a:r>
            <a:r>
              <a:rPr lang="en-US" sz="1200" spc="0" dirty="0">
                <a:latin typeface="Century Gothic"/>
                <a:cs typeface="Century Gothic"/>
              </a:rPr>
              <a:t>). Certified health education and physical education teachers are best  equipped to deliver this necessary skills-based and standards-based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0" dirty="0">
              <a:latin typeface="Century Gothic"/>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As schools work to adjust their models of student learning during COVID-19, it’s important to  </a:t>
            </a:r>
            <a:r>
              <a:rPr lang="en-US" sz="1200" u="sng" spc="0" dirty="0">
                <a:solidFill>
                  <a:srgbClr val="1200CA"/>
                </a:solidFill>
                <a:uFill>
                  <a:solidFill>
                    <a:srgbClr val="1200CA"/>
                  </a:solidFill>
                </a:uFill>
                <a:latin typeface="Century Gothic"/>
                <a:cs typeface="Century Gothic"/>
                <a:hlinkClick r:id="rId5"/>
              </a:rPr>
              <a:t>differentiate between physical education and physical activity</a:t>
            </a:r>
            <a:r>
              <a:rPr lang="en-US" sz="1200" spc="0" dirty="0">
                <a:latin typeface="Century Gothic"/>
                <a:cs typeface="Century Gothic"/>
              </a:rPr>
              <a:t>, and for school leaders to understand  their role in providing students with opportunities for both. Physical activity is bodily movement of any  type and may include recreational, fitness and sport activities such as jumping rope, playing soccer,  lifting weights, as well as daily activities such as walking to the store or taking the stairs. Schools  should offer recess and classroom-based physical activity as opportunities for students to engage in  physical activity throughout the school day. Additionally, physical education programs offer the best  opportunity to provide physical activity to all children and to teach them the skills and knowledge  needed to establish and sustain an active lifestyle. An effective physical education program, along with  a skills-based health education program, provides learning opportunities, appropriate instruction, and  meaningful and challenging content for all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a:cs typeface="Century Gothic"/>
            </a:endParaRPr>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2</a:t>
            </a:fld>
            <a:endParaRPr lang="en-US"/>
          </a:p>
        </p:txBody>
      </p:sp>
    </p:spTree>
    <p:extLst>
      <p:ext uri="{BB962C8B-B14F-4D97-AF65-F5344CB8AC3E}">
        <p14:creationId xmlns:p14="http://schemas.microsoft.com/office/powerpoint/2010/main" val="647364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Educators can use strategies, guidance, and activity examples from both the in-school instruction with physical distancing section and the distance learning section for hybrid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provides examples of SHAPE America’s National Standards &amp; Grade-Level Outcomes for K-12 Physical Education along with accompanying example activity ideas and strategies for implementation.  Educators should continue to address all five National Standards for K-12 Physical Education by selecting associated activities that require little or no use of shared equipment by students. Educators may need to shift the focus of their curriculum to Standard 3 (health-enhancing fitness), Standard 4 (personal and social responsibility) and Standard 5 (value of physical activity) and incorporate activities for Standard 1 (motor skills and movement patterns) and Standard 2 (movement concepts) that are safe and appropriate. </a:t>
            </a:r>
          </a:p>
        </p:txBody>
      </p:sp>
      <p:sp>
        <p:nvSpPr>
          <p:cNvPr id="4" name="Slide Number Placeholder 3"/>
          <p:cNvSpPr>
            <a:spLocks noGrp="1"/>
          </p:cNvSpPr>
          <p:nvPr>
            <p:ph type="sldNum" sz="quarter" idx="5"/>
          </p:nvPr>
        </p:nvSpPr>
        <p:spPr/>
        <p:txBody>
          <a:bodyPr/>
          <a:lstStyle/>
          <a:p>
            <a:fld id="{B1E1F9F4-3888-4C06-B983-9F7C9A1E6039}" type="slidenum">
              <a:rPr lang="en-US" smtClean="0"/>
              <a:t>20</a:t>
            </a:fld>
            <a:endParaRPr lang="en-US"/>
          </a:p>
        </p:txBody>
      </p:sp>
    </p:spTree>
    <p:extLst>
      <p:ext uri="{BB962C8B-B14F-4D97-AF65-F5344CB8AC3E}">
        <p14:creationId xmlns:p14="http://schemas.microsoft.com/office/powerpoint/2010/main" val="1614481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distance learning, educators should continue to address all five National Standards for K-12 Physical Education by selecting associated activities that require little or no use of shared equipment by students. Educators may need to shift the focus of their curriculum to Standard 3 (health-enhancing fitness), Standard 4 (personal and social responsibility) and Standard 5 (value of physical activity) and incorporate activities for Standard 1 (motor skills and movement patterns) and Standard 2 (movement concepts) that are safe and appropriate. NOTE: In some situations it may not be possible to address all Grade-Level Outcomes due to the constraints of distance learning. </a:t>
            </a:r>
          </a:p>
          <a:p>
            <a:endParaRPr lang="en-US" dirty="0"/>
          </a:p>
          <a:p>
            <a:r>
              <a:rPr lang="en-US" dirty="0"/>
              <a:t>Below are recommendations for what National Standards &amp; Grade-Level Outcomes should be prioritized specifically while students are at home. This list is not meant to be exhaustive, but to provide some specific examples that hopefully serve as a catalyst for educators to generate additional ideas. Be sure to collect a student inventory of available household items. Additionally, some educators maybe able to find safe ways to incorporate some of the activities provided in the In-School Instruction With Physical Distancing supplement. </a:t>
            </a:r>
          </a:p>
        </p:txBody>
      </p:sp>
      <p:sp>
        <p:nvSpPr>
          <p:cNvPr id="4" name="Slide Number Placeholder 3"/>
          <p:cNvSpPr>
            <a:spLocks noGrp="1"/>
          </p:cNvSpPr>
          <p:nvPr>
            <p:ph type="sldNum" sz="quarter" idx="5"/>
          </p:nvPr>
        </p:nvSpPr>
        <p:spPr/>
        <p:txBody>
          <a:bodyPr/>
          <a:lstStyle/>
          <a:p>
            <a:fld id="{B1E1F9F4-3888-4C06-B983-9F7C9A1E6039}" type="slidenum">
              <a:rPr lang="en-US" smtClean="0"/>
              <a:t>21</a:t>
            </a:fld>
            <a:endParaRPr lang="en-US"/>
          </a:p>
        </p:txBody>
      </p:sp>
    </p:spTree>
    <p:extLst>
      <p:ext uri="{BB962C8B-B14F-4D97-AF65-F5344CB8AC3E}">
        <p14:creationId xmlns:p14="http://schemas.microsoft.com/office/powerpoint/2010/main" val="1201648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School Reentry Considerations: K-12 Physical Education In-School Instruction With Physical Distancing Supplement, the School Reentry Considerations: K-12 Physical Education Distance Learning Supplement, and the instructional strategies outlined earlier in this document for health education provide examples of specific learning activities that can be utilized by health and physical educators. These are some additional resources that support the implementation of the School Reentry Considerations. Although returning to school will present many challenges for communities, educators, families and students, health and physical education provides a vital opportunity for students to gain the knowledge and skills to be physically, mentally, and emotionally healthy.</a:t>
            </a:r>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22</a:t>
            </a:fld>
            <a:endParaRPr lang="en-US"/>
          </a:p>
        </p:txBody>
      </p:sp>
    </p:spTree>
    <p:extLst>
      <p:ext uri="{BB962C8B-B14F-4D97-AF65-F5344CB8AC3E}">
        <p14:creationId xmlns:p14="http://schemas.microsoft.com/office/powerpoint/2010/main" val="308585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As schools prepare plans for reentry, they must first comply with all state, city or county, and  school district guidelines for COVID-19. Schools should also follow guidance provided by the CDC  and create a school-wide COVID-19 response team to prepare and implement reentry plans. This  response team will be responsible for putting in place the necessary protocols to ensure school  staff and students can attend school safely — which includes providing guidance on how to </a:t>
            </a:r>
            <a:r>
              <a:rPr lang="en-US" sz="1200" u="sng" spc="0" dirty="0">
                <a:solidFill>
                  <a:srgbClr val="1200CA"/>
                </a:solidFill>
                <a:uFill>
                  <a:solidFill>
                    <a:srgbClr val="1200CA"/>
                  </a:solidFill>
                </a:uFill>
                <a:latin typeface="Century Gothic"/>
                <a:cs typeface="Century Gothic"/>
                <a:hlinkClick r:id="rId3"/>
              </a:rPr>
              <a:t>stop the spread</a:t>
            </a:r>
            <a:r>
              <a:rPr lang="en-US" sz="1200" spc="0" dirty="0">
                <a:solidFill>
                  <a:srgbClr val="1200CA"/>
                </a:solidFill>
                <a:latin typeface="Century Gothic"/>
                <a:cs typeface="Century Gothic"/>
                <a:hlinkClick r:id="rId3"/>
              </a:rPr>
              <a:t> </a:t>
            </a:r>
            <a:r>
              <a:rPr lang="en-US" sz="1200" spc="0" dirty="0">
                <a:latin typeface="Century Gothic"/>
                <a:cs typeface="Century Gothic"/>
              </a:rPr>
              <a:t>of COVID-19, </a:t>
            </a:r>
            <a:r>
              <a:rPr lang="en-US" sz="1200" u="sng" spc="0" dirty="0">
                <a:solidFill>
                  <a:srgbClr val="1200CA"/>
                </a:solidFill>
                <a:uFill>
                  <a:solidFill>
                    <a:srgbClr val="1200CA"/>
                  </a:solidFill>
                </a:uFill>
                <a:latin typeface="Century Gothic"/>
                <a:cs typeface="Century Gothic"/>
                <a:hlinkClick r:id="rId4"/>
              </a:rPr>
              <a:t>properly wash hands</a:t>
            </a:r>
            <a:r>
              <a:rPr lang="en-US" sz="1200" u="sng" spc="0" dirty="0">
                <a:solidFill>
                  <a:srgbClr val="1200CA"/>
                </a:solidFill>
                <a:uFill>
                  <a:solidFill>
                    <a:srgbClr val="1200CA"/>
                  </a:solidFill>
                </a:uFill>
                <a:latin typeface="Century Gothic"/>
                <a:cs typeface="Century Gothic"/>
              </a:rPr>
              <a:t>, </a:t>
            </a:r>
            <a:r>
              <a:rPr lang="en-US" sz="1200" u="sng" spc="0" dirty="0">
                <a:solidFill>
                  <a:srgbClr val="1200CA"/>
                </a:solidFill>
                <a:uFill>
                  <a:solidFill>
                    <a:srgbClr val="1200CA"/>
                  </a:solidFill>
                </a:uFill>
                <a:latin typeface="Century Gothic"/>
                <a:cs typeface="Century Gothic"/>
                <a:hlinkClick r:id="rId5"/>
              </a:rPr>
              <a:t>promote everyday protective measures</a:t>
            </a:r>
            <a:r>
              <a:rPr lang="en-US" sz="1200" spc="0" dirty="0">
                <a:latin typeface="Century Gothic"/>
                <a:cs typeface="Century Gothic"/>
              </a:rPr>
              <a:t>, and </a:t>
            </a:r>
            <a:r>
              <a:rPr lang="en-US" sz="1200" u="sng" spc="0" dirty="0">
                <a:solidFill>
                  <a:srgbClr val="1200CA"/>
                </a:solidFill>
                <a:uFill>
                  <a:solidFill>
                    <a:srgbClr val="1200CA"/>
                  </a:solidFill>
                </a:uFill>
                <a:latin typeface="Century Gothic"/>
                <a:cs typeface="Century Gothic"/>
                <a:hlinkClick r:id="rId6"/>
              </a:rPr>
              <a:t>properly </a:t>
            </a:r>
            <a:r>
              <a:rPr lang="en-US" sz="1200" spc="0" dirty="0">
                <a:solidFill>
                  <a:srgbClr val="1200CA"/>
                </a:solidFill>
                <a:latin typeface="Century Gothic"/>
                <a:cs typeface="Century Gothic"/>
              </a:rPr>
              <a:t> </a:t>
            </a:r>
            <a:r>
              <a:rPr lang="en-US" sz="1200" u="sng" spc="0" dirty="0">
                <a:solidFill>
                  <a:srgbClr val="1200CA"/>
                </a:solidFill>
                <a:uFill>
                  <a:solidFill>
                    <a:srgbClr val="1200CA"/>
                  </a:solidFill>
                </a:uFill>
                <a:latin typeface="Century Gothic"/>
                <a:cs typeface="Century Gothic"/>
                <a:hlinkClick r:id="rId6"/>
              </a:rPr>
              <a:t>wear a  face covering</a:t>
            </a:r>
            <a:r>
              <a:rPr lang="en-US" sz="1200" spc="0" dirty="0">
                <a:latin typeface="Century Gothic"/>
                <a:cs typeface="Century Gothic"/>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0" dirty="0">
              <a:latin typeface="Century Gothic"/>
              <a:cs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latin typeface="Century Gothic"/>
                <a:cs typeface="Century Gothic"/>
              </a:rPr>
              <a:t>In the upcoming school year, schools will be operating under different models of  learning based on their geographical location, level of COVID-19 community spread, feedback from  families and the school community, and state or local regulations. In the considerations document, we provide some overarching strategies for schools to consider for reentry as well as considerations for the models of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0" dirty="0"/>
          </a:p>
          <a:p>
            <a:pPr marL="227965" indent="0">
              <a:lnSpc>
                <a:spcPct val="100000"/>
              </a:lnSpc>
              <a:spcBef>
                <a:spcPts val="5"/>
              </a:spcBef>
              <a:buClr>
                <a:srgbClr val="27A9E1"/>
              </a:buClr>
              <a:buSzPct val="50000"/>
              <a:buFont typeface="Arial"/>
              <a:buNone/>
              <a:tabLst>
                <a:tab pos="287655" algn="l"/>
              </a:tabLst>
            </a:pPr>
            <a:r>
              <a:rPr lang="en-US" sz="1000" b="1" spc="0" dirty="0">
                <a:latin typeface="+mn-lt"/>
                <a:cs typeface="Calibri"/>
              </a:rPr>
              <a:t>In-school instruction with physical distancing</a:t>
            </a:r>
            <a:endParaRPr lang="en-US" sz="1000" spc="0" dirty="0">
              <a:latin typeface="+mn-lt"/>
              <a:cs typeface="Calibri"/>
            </a:endParaRPr>
          </a:p>
          <a:p>
            <a:pPr marL="533400" lvl="1" indent="-152400">
              <a:lnSpc>
                <a:spcPct val="100000"/>
              </a:lnSpc>
              <a:spcBef>
                <a:spcPts val="600"/>
              </a:spcBef>
              <a:buFont typeface="Calibri"/>
              <a:buChar char="•"/>
              <a:tabLst>
                <a:tab pos="533400" algn="l"/>
              </a:tabLst>
            </a:pPr>
            <a:r>
              <a:rPr lang="en-US" sz="1000" spc="0" dirty="0">
                <a:latin typeface="Century Gothic"/>
                <a:cs typeface="Century Gothic"/>
              </a:rPr>
              <a:t>Physical education</a:t>
            </a:r>
          </a:p>
          <a:p>
            <a:pPr marL="533400" lvl="1" indent="-152400">
              <a:lnSpc>
                <a:spcPct val="100000"/>
              </a:lnSpc>
              <a:spcBef>
                <a:spcPts val="600"/>
              </a:spcBef>
              <a:buFont typeface="Calibri"/>
              <a:buChar char="•"/>
              <a:tabLst>
                <a:tab pos="533400" algn="l"/>
              </a:tabLst>
            </a:pPr>
            <a:r>
              <a:rPr lang="en-US" sz="1000" spc="0" dirty="0">
                <a:latin typeface="Century Gothic"/>
                <a:cs typeface="Century Gothic"/>
              </a:rPr>
              <a:t>Health education</a:t>
            </a:r>
          </a:p>
          <a:p>
            <a:pPr marL="533400" lvl="1" indent="-152400">
              <a:lnSpc>
                <a:spcPct val="100000"/>
              </a:lnSpc>
              <a:spcBef>
                <a:spcPts val="600"/>
              </a:spcBef>
              <a:buFont typeface="Calibri"/>
              <a:buChar char="•"/>
              <a:tabLst>
                <a:tab pos="533400" algn="l"/>
              </a:tabLst>
            </a:pPr>
            <a:r>
              <a:rPr lang="en-US" sz="1000" spc="0" dirty="0">
                <a:latin typeface="Century Gothic"/>
                <a:cs typeface="Century Gothic"/>
              </a:rPr>
              <a:t>Recess</a:t>
            </a:r>
          </a:p>
          <a:p>
            <a:pPr marL="533400" lvl="1" indent="-152400">
              <a:lnSpc>
                <a:spcPct val="100000"/>
              </a:lnSpc>
              <a:spcBef>
                <a:spcPts val="600"/>
              </a:spcBef>
              <a:buFont typeface="Calibri"/>
              <a:buChar char="•"/>
              <a:tabLst>
                <a:tab pos="533400" algn="l"/>
              </a:tabLst>
            </a:pPr>
            <a:r>
              <a:rPr lang="en-US" sz="1000" spc="0" dirty="0">
                <a:latin typeface="Century Gothic"/>
                <a:cs typeface="Century Gothic"/>
              </a:rPr>
              <a:t>Classroom-based physical activity</a:t>
            </a:r>
          </a:p>
          <a:p>
            <a:pPr lvl="1">
              <a:lnSpc>
                <a:spcPct val="100000"/>
              </a:lnSpc>
              <a:spcBef>
                <a:spcPts val="25"/>
              </a:spcBef>
              <a:buFont typeface="Calibri"/>
              <a:buChar char="•"/>
            </a:pPr>
            <a:endParaRPr lang="en-US" sz="1200" spc="0" dirty="0">
              <a:latin typeface="Century Gothic"/>
              <a:cs typeface="Century Gothic"/>
            </a:endParaRPr>
          </a:p>
          <a:p>
            <a:pPr marL="227965" indent="0">
              <a:lnSpc>
                <a:spcPct val="100000"/>
              </a:lnSpc>
              <a:buClr>
                <a:srgbClr val="27A9E1"/>
              </a:buClr>
              <a:buSzPct val="50000"/>
              <a:buFont typeface="Arial"/>
              <a:buNone/>
              <a:tabLst>
                <a:tab pos="287655" algn="l"/>
              </a:tabLst>
            </a:pPr>
            <a:r>
              <a:rPr lang="en-US" sz="1000" b="1" spc="0" dirty="0">
                <a:latin typeface="+mn-lt"/>
                <a:cs typeface="Calibri"/>
              </a:rPr>
              <a:t>Distance learning</a:t>
            </a:r>
            <a:endParaRPr lang="en-US" sz="1000" spc="0" dirty="0">
              <a:latin typeface="+mn-lt"/>
              <a:cs typeface="Calibri"/>
            </a:endParaRPr>
          </a:p>
          <a:p>
            <a:pPr marL="533400" lvl="1" indent="-152400">
              <a:lnSpc>
                <a:spcPct val="100000"/>
              </a:lnSpc>
              <a:spcBef>
                <a:spcPts val="600"/>
              </a:spcBef>
              <a:buFont typeface="Calibri"/>
              <a:buChar char="•"/>
              <a:tabLst>
                <a:tab pos="533400" algn="l"/>
              </a:tabLst>
            </a:pPr>
            <a:r>
              <a:rPr lang="en-US" sz="1000" spc="0" dirty="0">
                <a:latin typeface="Century Gothic"/>
                <a:cs typeface="Century Gothic"/>
              </a:rPr>
              <a:t>Physical education</a:t>
            </a:r>
          </a:p>
          <a:p>
            <a:pPr marL="533400" lvl="1" indent="-152400">
              <a:lnSpc>
                <a:spcPct val="100000"/>
              </a:lnSpc>
              <a:spcBef>
                <a:spcPts val="600"/>
              </a:spcBef>
              <a:buFont typeface="Calibri"/>
              <a:buChar char="•"/>
              <a:tabLst>
                <a:tab pos="533400" algn="l"/>
              </a:tabLst>
            </a:pPr>
            <a:r>
              <a:rPr lang="en-US" sz="1000" spc="0" dirty="0">
                <a:latin typeface="Century Gothic"/>
                <a:cs typeface="Century Gothic"/>
              </a:rPr>
              <a:t>Health education</a:t>
            </a:r>
          </a:p>
          <a:p>
            <a:pPr marL="381000" lvl="1" indent="0">
              <a:lnSpc>
                <a:spcPct val="100000"/>
              </a:lnSpc>
              <a:spcBef>
                <a:spcPts val="600"/>
              </a:spcBef>
              <a:buFont typeface="Calibri"/>
              <a:buNone/>
              <a:tabLst>
                <a:tab pos="533400" algn="l"/>
              </a:tabLst>
            </a:pPr>
            <a:endParaRPr lang="en-US" sz="1000" spc="0" dirty="0">
              <a:latin typeface="Century Gothic"/>
              <a:cs typeface="Century Gothic"/>
            </a:endParaRPr>
          </a:p>
          <a:p>
            <a:pPr marL="228600" marR="1588135" indent="0">
              <a:lnSpc>
                <a:spcPct val="100000"/>
              </a:lnSpc>
              <a:buClr>
                <a:srgbClr val="27A9E1"/>
              </a:buClr>
              <a:buSzPct val="50000"/>
              <a:buFont typeface="Arial"/>
              <a:buNone/>
              <a:tabLst>
                <a:tab pos="287655" algn="l"/>
              </a:tabLst>
            </a:pPr>
            <a:r>
              <a:rPr lang="en-US" sz="1000" b="1" spc="0" dirty="0">
                <a:latin typeface="+mn-lt"/>
                <a:cs typeface="Calibri"/>
              </a:rPr>
              <a:t>Hybrid learning </a:t>
            </a:r>
            <a:r>
              <a:rPr lang="en-US" sz="1000" spc="0" dirty="0">
                <a:latin typeface="Century Gothic"/>
                <a:cs typeface="Century Gothic"/>
              </a:rPr>
              <a:t>(defined as a combination of in-school instruction  with physical distancing and distance learning)</a:t>
            </a:r>
          </a:p>
          <a:p>
            <a:pPr marL="533400" lvl="1" indent="-152400">
              <a:lnSpc>
                <a:spcPct val="100000"/>
              </a:lnSpc>
              <a:spcBef>
                <a:spcPts val="600"/>
              </a:spcBef>
              <a:buFont typeface="Calibri"/>
              <a:buChar char="•"/>
              <a:tabLst>
                <a:tab pos="533400" algn="l"/>
              </a:tabLst>
            </a:pPr>
            <a:r>
              <a:rPr lang="en-US" sz="1000" spc="0" dirty="0">
                <a:latin typeface="Century Gothic"/>
                <a:cs typeface="Century Gothic"/>
              </a:rPr>
              <a:t>Physical education</a:t>
            </a:r>
          </a:p>
          <a:p>
            <a:pPr marL="533400" lvl="1" indent="-152400">
              <a:lnSpc>
                <a:spcPct val="100000"/>
              </a:lnSpc>
              <a:spcBef>
                <a:spcPts val="600"/>
              </a:spcBef>
              <a:buFont typeface="Calibri"/>
              <a:buChar char="•"/>
              <a:tabLst>
                <a:tab pos="533400" algn="l"/>
              </a:tabLst>
            </a:pPr>
            <a:r>
              <a:rPr lang="en-US" sz="1000" spc="0" dirty="0">
                <a:latin typeface="Century Gothic"/>
                <a:cs typeface="Century Gothic"/>
              </a:rPr>
              <a:t>Health education</a:t>
            </a:r>
          </a:p>
          <a:p>
            <a:pPr marL="533400" lvl="1" indent="-152400">
              <a:lnSpc>
                <a:spcPct val="100000"/>
              </a:lnSpc>
              <a:spcBef>
                <a:spcPts val="600"/>
              </a:spcBef>
              <a:buFont typeface="Calibri"/>
              <a:buChar char="•"/>
              <a:tabLst>
                <a:tab pos="533400" algn="l"/>
              </a:tabLst>
            </a:pPr>
            <a:endParaRPr lang="en-US" sz="1000" spc="0" dirty="0">
              <a:latin typeface="Century Gothic"/>
              <a:cs typeface="Century Gothic"/>
            </a:endParaRPr>
          </a:p>
          <a:p>
            <a:pPr marL="533400" lvl="1" indent="-152400">
              <a:lnSpc>
                <a:spcPct val="100000"/>
              </a:lnSpc>
              <a:spcBef>
                <a:spcPts val="600"/>
              </a:spcBef>
              <a:buFont typeface="Calibri"/>
              <a:buChar char="•"/>
              <a:tabLst>
                <a:tab pos="533400" algn="l"/>
              </a:tabLst>
            </a:pPr>
            <a:endParaRPr lang="en-US" sz="1000" spc="0" dirty="0">
              <a:latin typeface="Century Gothic"/>
              <a:cs typeface="Century Gothic"/>
            </a:endParaRPr>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3</a:t>
            </a:fld>
            <a:endParaRPr lang="en-US"/>
          </a:p>
        </p:txBody>
      </p:sp>
    </p:spTree>
    <p:extLst>
      <p:ext uri="{BB962C8B-B14F-4D97-AF65-F5344CB8AC3E}">
        <p14:creationId xmlns:p14="http://schemas.microsoft.com/office/powerpoint/2010/main" val="416800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it’s critical for schools to develop school reentry plans that ensure the health and safety of students and staff, it is also important for educators and administrators to take into consideration the effects caused by social and physical distancing and the previous closure of schools. Students and staff have been affected mentally, physically, socially, and emotionally due to the abrupt interruption of their daily lives. They have had to adjust to a new normal, and many are managing complex emotions such as anxiety, fear, loneliness, and grief. </a:t>
            </a:r>
          </a:p>
          <a:p>
            <a:endParaRPr lang="en-US" dirty="0"/>
          </a:p>
          <a:p>
            <a:r>
              <a:rPr lang="en-US" dirty="0"/>
              <a:t>These feelings should be acknowledged, and teachers and school leaders should recognize how these feelings might affect student learning when developing units, assessments, and learning experiences for the return to school. Instruction in health and physical education can help students manage these emotions through the development of health skills, participation in physical activity, and overall development of health and physical literacy.</a:t>
            </a:r>
          </a:p>
          <a:p>
            <a:endParaRPr lang="en-US" dirty="0"/>
          </a:p>
          <a:p>
            <a:r>
              <a:rPr lang="en-US" dirty="0"/>
              <a:t>The considerations document provides teaching strategies for health and physical education related to equity, inclusion and accessibility; social and emotional learning (SEL); and a trauma-sensitive learning environment. Also included are recommendations for conducting an at-home student survey and strategies for student assessment. These overarching strategies should be considered no matter what model of learning the school is operating under.</a:t>
            </a:r>
          </a:p>
        </p:txBody>
      </p:sp>
      <p:sp>
        <p:nvSpPr>
          <p:cNvPr id="4" name="Slide Number Placeholder 3"/>
          <p:cNvSpPr>
            <a:spLocks noGrp="1"/>
          </p:cNvSpPr>
          <p:nvPr>
            <p:ph type="sldNum" sz="quarter" idx="5"/>
          </p:nvPr>
        </p:nvSpPr>
        <p:spPr/>
        <p:txBody>
          <a:bodyPr/>
          <a:lstStyle/>
          <a:p>
            <a:fld id="{B1E1F9F4-3888-4C06-B983-9F7C9A1E6039}" type="slidenum">
              <a:rPr lang="en-US" smtClean="0"/>
              <a:t>4</a:t>
            </a:fld>
            <a:endParaRPr lang="en-US"/>
          </a:p>
        </p:txBody>
      </p:sp>
    </p:spTree>
    <p:extLst>
      <p:ext uri="{BB962C8B-B14F-4D97-AF65-F5344CB8AC3E}">
        <p14:creationId xmlns:p14="http://schemas.microsoft.com/office/powerpoint/2010/main" val="942596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inclusion and accessibility must first be considered when planning curricular units, assessments, and learning activities for students. The pandemic has increased the equity gap in education and has highlighted disparities in student and teacher access to digital devices, learning materials, and the internet. According to a report released by the Pew Research Center, when schools were closed 15 percent of U.S. households and 35 percent of low-income households with school-age children did not have a high-speed internet connection at home (Pew Research Center, 2020). </a:t>
            </a:r>
          </a:p>
          <a:p>
            <a:endParaRPr lang="en-US" dirty="0"/>
          </a:p>
          <a:p>
            <a:r>
              <a:rPr lang="en-US" dirty="0"/>
              <a:t>Existing feelings of stress, anxiety, fear, and anger can be exaggerated when students lack necessary access to the internet, physical activity equipment, or devices to complete assignments. Additionally, the individual needs of students with disabilities, and culturally and linguistically diverse learners must be considered. Considering the logistical and emotional needs of students is extremely important, especially for those who may already have disadvantages prior to the COVID-19 pandemic. Schools should make sure that students can receive and access the course content necessary to learn.</a:t>
            </a:r>
          </a:p>
          <a:p>
            <a:endParaRPr lang="en-US" dirty="0"/>
          </a:p>
          <a:p>
            <a:r>
              <a:rPr lang="en-US" dirty="0"/>
              <a:t>Health and physical education teachers should address the below considerations when planning for school reentry, whether schools are operating under a model of in-school instruction, distance learning, or hybrid learning. These questions will provide important insights, which will help set realistic expectations and accurately prepare lesson materials so students can be successful.</a:t>
            </a:r>
          </a:p>
        </p:txBody>
      </p:sp>
      <p:sp>
        <p:nvSpPr>
          <p:cNvPr id="4" name="Slide Number Placeholder 3"/>
          <p:cNvSpPr>
            <a:spLocks noGrp="1"/>
          </p:cNvSpPr>
          <p:nvPr>
            <p:ph type="sldNum" sz="quarter" idx="5"/>
          </p:nvPr>
        </p:nvSpPr>
        <p:spPr/>
        <p:txBody>
          <a:bodyPr/>
          <a:lstStyle/>
          <a:p>
            <a:fld id="{B1E1F9F4-3888-4C06-B983-9F7C9A1E6039}" type="slidenum">
              <a:rPr lang="en-US" smtClean="0"/>
              <a:t>5</a:t>
            </a:fld>
            <a:endParaRPr lang="en-US"/>
          </a:p>
        </p:txBody>
      </p:sp>
    </p:spTree>
    <p:extLst>
      <p:ext uri="{BB962C8B-B14F-4D97-AF65-F5344CB8AC3E}">
        <p14:creationId xmlns:p14="http://schemas.microsoft.com/office/powerpoint/2010/main" val="195315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and emotional learning (SEL) is a critical component of educating today’s youth and a key component of health and physical education instruction. In preparing for school reentry, intentionally incorporating SEL will be essential to supporting students through the COVID-19 pandemic. Right now, “children of all ages are struggling with the ensuing stress and trauma. While adversity impacts learning, these effects can be mitigated by strong, trusting relationships and opportunities to develop social and emotional learning (SEL) skills” (Darling-Hammond, 2020). Many administrators and educators have struggled to effectively incorporate SEL throughout the culture of their school, even prior to COVID-19. Physical education and health education naturally support and align with CASEL’s SEL core competencies. These skills can be developed through distance learning, hybrid, or in-school instruction.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 School-wide plan and Work with other staff members (e.g., school counselor, school nurse, social worker, school psychologist, other teachers, librarian) to share SEL-specific skills being taught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daily routines to incorporate SEL skills (e.g., morning circle, instant activities/warm-up, introductions, and closures)</a:t>
            </a:r>
          </a:p>
          <a:p>
            <a:pPr>
              <a:buFontTx/>
              <a:buChar char="-"/>
            </a:pPr>
            <a:r>
              <a:rPr lang="en-US" dirty="0"/>
              <a:t>Face coverings and their potential impact on the ability to interpret emotions and facial expressions</a:t>
            </a:r>
          </a:p>
          <a:p>
            <a:pPr>
              <a:buFontTx/>
              <a:buChar char="-"/>
            </a:pPr>
            <a:r>
              <a:rPr lang="en-US" dirty="0"/>
              <a:t>Use daily routines to incorporate SEL skills Prepare for emotional, social and skill regression</a:t>
            </a:r>
          </a:p>
          <a:p>
            <a:pPr>
              <a:buFontTx/>
              <a:buChar char="-"/>
            </a:pPr>
            <a:r>
              <a:rPr lang="en-US" dirty="0"/>
              <a:t>Analyze the new school environment and its impact on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6</a:t>
            </a:fld>
            <a:endParaRPr lang="en-US"/>
          </a:p>
        </p:txBody>
      </p:sp>
    </p:spTree>
    <p:extLst>
      <p:ext uri="{BB962C8B-B14F-4D97-AF65-F5344CB8AC3E}">
        <p14:creationId xmlns:p14="http://schemas.microsoft.com/office/powerpoint/2010/main" val="294148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and physical educators are on the front lines of the SEL movement — and can maximize their role by creating an optimal classroom environment and teaching students the social and emotional skills and behaviors that will help them succeed in all areas of their lives. Because there is congruency between SEL competencies and the National Standards for K-12 Physical Education and Health Education, SEL should be integrated into the health and physical education classroom throughout all grade levels.</a:t>
            </a:r>
          </a:p>
          <a:p>
            <a:endParaRPr lang="en-US" dirty="0"/>
          </a:p>
          <a:p>
            <a:r>
              <a:rPr lang="en-US" dirty="0"/>
              <a:t>This document aligns CASEL’s SEL competencies and related skills to SHAPE America’s National Standards and Grade-Level Outcomes for K12 Physical Education. This document serves as a resource for those aligning SEL competencies into the existing National Standards and Grade-Level Outcomes for K-12 Physical Education and can be a foundational document to help states and/or districts develop specific guidance that incorporates their own policies, standards or guidance for SEL. This table is not intended to be exhaustive and additional alignments may be made with other National Standards and Grade-level Outcomes for K-12 Physical Education. The crosswalk identifies standards that are applicable to teaching and/or reinforcing one or more of SEL competencies. A crosswalk of the CASEL SEL competencies and the National Health Education Standards will be released later this summer.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E1F9F4-3888-4C06-B983-9F7C9A1E6039}" type="slidenum">
              <a:rPr lang="en-US" smtClean="0"/>
              <a:t>7</a:t>
            </a:fld>
            <a:endParaRPr lang="en-US"/>
          </a:p>
        </p:txBody>
      </p:sp>
    </p:spTree>
    <p:extLst>
      <p:ext uri="{BB962C8B-B14F-4D97-AF65-F5344CB8AC3E}">
        <p14:creationId xmlns:p14="http://schemas.microsoft.com/office/powerpoint/2010/main" val="193841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experts anticipate that many students will have experienced trauma related to the COVID-19 pandemic. Students will not be prepared to engage in learning if they do not feel physically and emotionally safe. A trauma-sensitive mindset can be applied to all facets of education: teaching strategies, behavior management, assessment, and policies. Creating a trauma-sensitive learning environment in health and physical education — and throughout the school — will be imperative to help students ease the impacts of trauma on their life. </a:t>
            </a:r>
          </a:p>
          <a:p>
            <a:endParaRPr lang="en-US" dirty="0"/>
          </a:p>
          <a:p>
            <a:r>
              <a:rPr lang="en-US" dirty="0"/>
              <a:t>“Trauma is an exceptional experience in which powerful and dangerous events overwhelm a person’s capacity to cope” (Rice and Groves, 2005). It’s important to note that an event doesn’t have to be life-threatening to be traumatic; it’s the child’s response and interpretation of the event that matters. Trauma impacts the brain and can have lasting effects on child development and a student’s ability to learn. </a:t>
            </a:r>
          </a:p>
          <a:p>
            <a:endParaRPr lang="en-US" dirty="0"/>
          </a:p>
          <a:p>
            <a:r>
              <a:rPr lang="en-US" dirty="0"/>
              <a:t>Strong relationships and connections with students are at the heart of creating trauma-sensitive learning environments. In preparing for reentry into schools, educators should allocate more time to fostering relationships and building community within their classes than they might have done prior to the COVID-19 pandemic.  </a:t>
            </a:r>
          </a:p>
        </p:txBody>
      </p:sp>
      <p:sp>
        <p:nvSpPr>
          <p:cNvPr id="4" name="Slide Number Placeholder 3"/>
          <p:cNvSpPr>
            <a:spLocks noGrp="1"/>
          </p:cNvSpPr>
          <p:nvPr>
            <p:ph type="sldNum" sz="quarter" idx="5"/>
          </p:nvPr>
        </p:nvSpPr>
        <p:spPr/>
        <p:txBody>
          <a:bodyPr/>
          <a:lstStyle/>
          <a:p>
            <a:fld id="{B1E1F9F4-3888-4C06-B983-9F7C9A1E6039}" type="slidenum">
              <a:rPr lang="en-US" smtClean="0"/>
              <a:t>8</a:t>
            </a:fld>
            <a:endParaRPr lang="en-US"/>
          </a:p>
        </p:txBody>
      </p:sp>
    </p:spTree>
    <p:extLst>
      <p:ext uri="{BB962C8B-B14F-4D97-AF65-F5344CB8AC3E}">
        <p14:creationId xmlns:p14="http://schemas.microsoft.com/office/powerpoint/2010/main" val="81421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and physical educators need to consider how to create activities, lessons and units that keep equity, inclusion and accessibility, SEL, and a trauma-sensitive learning environment at the forefront. Many of the considerations are interrelated and adapting or creating new routines or classroom management procedures that incorporate the above concepts are great beginning steps to help your students prepare for learning. One strategy that can be used to gather the important information you need to know about how your students will learn best, especially during this time of COVID-19, is conducting an at-home student survey. The survey will help you design appropriate learning experiences and serve as the first step in building a meaningful relationship with students. The considerations document includes sample information to collect in an at-home student survey.</a:t>
            </a:r>
          </a:p>
        </p:txBody>
      </p:sp>
      <p:sp>
        <p:nvSpPr>
          <p:cNvPr id="4" name="Slide Number Placeholder 3"/>
          <p:cNvSpPr>
            <a:spLocks noGrp="1"/>
          </p:cNvSpPr>
          <p:nvPr>
            <p:ph type="sldNum" sz="quarter" idx="5"/>
          </p:nvPr>
        </p:nvSpPr>
        <p:spPr/>
        <p:txBody>
          <a:bodyPr/>
          <a:lstStyle/>
          <a:p>
            <a:fld id="{B1E1F9F4-3888-4C06-B983-9F7C9A1E6039}" type="slidenum">
              <a:rPr lang="en-US" smtClean="0"/>
              <a:t>9</a:t>
            </a:fld>
            <a:endParaRPr lang="en-US"/>
          </a:p>
        </p:txBody>
      </p:sp>
    </p:spTree>
    <p:extLst>
      <p:ext uri="{BB962C8B-B14F-4D97-AF65-F5344CB8AC3E}">
        <p14:creationId xmlns:p14="http://schemas.microsoft.com/office/powerpoint/2010/main" val="1759663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D4E48D-BBE1-487E-A5A6-A42BC346B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665960"/>
            <a:ext cx="7861300" cy="2192039"/>
          </a:xfrm>
          <a:prstGeom prst="rect">
            <a:avLst/>
          </a:prstGeom>
        </p:spPr>
      </p:pic>
      <p:sp>
        <p:nvSpPr>
          <p:cNvPr id="8" name="Rectangle 7">
            <a:extLst>
              <a:ext uri="{FF2B5EF4-FFF2-40B4-BE49-F238E27FC236}">
                <a16:creationId xmlns:a16="http://schemas.microsoft.com/office/drawing/2014/main" id="{08F3E67E-7C45-411E-A8ED-89FE6202FFA7}"/>
              </a:ext>
            </a:extLst>
          </p:cNvPr>
          <p:cNvSpPr/>
          <p:nvPr userDrawn="1"/>
        </p:nvSpPr>
        <p:spPr>
          <a:xfrm>
            <a:off x="0" y="1928553"/>
            <a:ext cx="12192000" cy="2062103"/>
          </a:xfrm>
          <a:prstGeom prst="rect">
            <a:avLst/>
          </a:prstGeom>
        </p:spPr>
        <p:txBody>
          <a:bodyPr wrap="square">
            <a:spAutoFit/>
          </a:bodyPr>
          <a:lstStyle/>
          <a:p>
            <a:pPr algn="ctr"/>
            <a:r>
              <a:rPr lang="en-US" sz="4800" b="0" kern="1200" dirty="0">
                <a:solidFill>
                  <a:srgbClr val="002060"/>
                </a:solidFill>
                <a:latin typeface="+mn-lt"/>
                <a:ea typeface="+mn-ea"/>
                <a:cs typeface="Calibri"/>
              </a:rPr>
              <a:t>SHAPE America’s </a:t>
            </a:r>
          </a:p>
          <a:p>
            <a:pPr algn="ctr"/>
            <a:r>
              <a:rPr lang="en-US" sz="4800" b="1" kern="1200" dirty="0">
                <a:solidFill>
                  <a:srgbClr val="002060"/>
                </a:solidFill>
                <a:latin typeface="+mn-lt"/>
                <a:ea typeface="+mn-ea"/>
                <a:cs typeface="Calibri"/>
              </a:rPr>
              <a:t>School Reentry Considerations:</a:t>
            </a:r>
          </a:p>
          <a:p>
            <a:pPr algn="ctr"/>
            <a:r>
              <a:rPr lang="en-US" sz="3200" kern="1200" dirty="0">
                <a:solidFill>
                  <a:srgbClr val="002060"/>
                </a:solidFill>
                <a:latin typeface="+mn-lt"/>
                <a:ea typeface="+mn-ea"/>
                <a:cs typeface="Calibri"/>
              </a:rPr>
              <a:t>K-12 Physical Education, Health Education, and Physical Activity</a:t>
            </a:r>
            <a:endParaRPr lang="en-US" sz="3200" dirty="0"/>
          </a:p>
        </p:txBody>
      </p:sp>
      <p:sp>
        <p:nvSpPr>
          <p:cNvPr id="9" name="object 2">
            <a:extLst>
              <a:ext uri="{FF2B5EF4-FFF2-40B4-BE49-F238E27FC236}">
                <a16:creationId xmlns:a16="http://schemas.microsoft.com/office/drawing/2014/main" id="{5C573DE6-2E85-46DB-8104-29178E704681}"/>
              </a:ext>
            </a:extLst>
          </p:cNvPr>
          <p:cNvSpPr/>
          <p:nvPr userDrawn="1"/>
        </p:nvSpPr>
        <p:spPr>
          <a:xfrm flipV="1">
            <a:off x="4921135" y="-3199"/>
            <a:ext cx="7270865" cy="1931752"/>
          </a:xfrm>
          <a:custGeom>
            <a:avLst/>
            <a:gdLst/>
            <a:ahLst/>
            <a:cxnLst/>
            <a:rect l="l" t="t" r="r" b="b"/>
            <a:pathLst>
              <a:path w="2312034" h="1882140">
                <a:moveTo>
                  <a:pt x="2311605" y="0"/>
                </a:moveTo>
                <a:lnTo>
                  <a:pt x="2250601" y="11670"/>
                </a:lnTo>
                <a:lnTo>
                  <a:pt x="2208121" y="20979"/>
                </a:lnTo>
                <a:lnTo>
                  <a:pt x="2166040" y="31158"/>
                </a:lnTo>
                <a:lnTo>
                  <a:pt x="2124372" y="42232"/>
                </a:lnTo>
                <a:lnTo>
                  <a:pt x="2083127" y="54227"/>
                </a:lnTo>
                <a:lnTo>
                  <a:pt x="2032724" y="69924"/>
                </a:lnTo>
                <a:lnTo>
                  <a:pt x="1982758" y="86257"/>
                </a:lnTo>
                <a:lnTo>
                  <a:pt x="1933235" y="103220"/>
                </a:lnTo>
                <a:lnTo>
                  <a:pt x="1884159" y="120804"/>
                </a:lnTo>
                <a:lnTo>
                  <a:pt x="1835536" y="139004"/>
                </a:lnTo>
                <a:lnTo>
                  <a:pt x="1787370" y="157811"/>
                </a:lnTo>
                <a:lnTo>
                  <a:pt x="1739666" y="177219"/>
                </a:lnTo>
                <a:lnTo>
                  <a:pt x="1692430" y="197220"/>
                </a:lnTo>
                <a:lnTo>
                  <a:pt x="1645665" y="217808"/>
                </a:lnTo>
                <a:lnTo>
                  <a:pt x="1599378" y="238976"/>
                </a:lnTo>
                <a:lnTo>
                  <a:pt x="1553572" y="260716"/>
                </a:lnTo>
                <a:lnTo>
                  <a:pt x="1508253" y="283021"/>
                </a:lnTo>
                <a:lnTo>
                  <a:pt x="1463425" y="305885"/>
                </a:lnTo>
                <a:lnTo>
                  <a:pt x="1419093" y="329300"/>
                </a:lnTo>
                <a:lnTo>
                  <a:pt x="1375263" y="353260"/>
                </a:lnTo>
                <a:lnTo>
                  <a:pt x="1331939" y="377756"/>
                </a:lnTo>
                <a:lnTo>
                  <a:pt x="1289126" y="402783"/>
                </a:lnTo>
                <a:lnTo>
                  <a:pt x="1246829" y="428332"/>
                </a:lnTo>
                <a:lnTo>
                  <a:pt x="1205052" y="454397"/>
                </a:lnTo>
                <a:lnTo>
                  <a:pt x="1163801" y="480971"/>
                </a:lnTo>
                <a:lnTo>
                  <a:pt x="1123081" y="508047"/>
                </a:lnTo>
                <a:lnTo>
                  <a:pt x="1082896" y="535618"/>
                </a:lnTo>
                <a:lnTo>
                  <a:pt x="1043251" y="563676"/>
                </a:lnTo>
                <a:lnTo>
                  <a:pt x="1004151" y="592215"/>
                </a:lnTo>
                <a:lnTo>
                  <a:pt x="965602" y="621227"/>
                </a:lnTo>
                <a:lnTo>
                  <a:pt x="927607" y="650706"/>
                </a:lnTo>
                <a:lnTo>
                  <a:pt x="890172" y="680644"/>
                </a:lnTo>
                <a:lnTo>
                  <a:pt x="853301" y="711034"/>
                </a:lnTo>
                <a:lnTo>
                  <a:pt x="817000" y="741869"/>
                </a:lnTo>
                <a:lnTo>
                  <a:pt x="781274" y="773143"/>
                </a:lnTo>
                <a:lnTo>
                  <a:pt x="746127" y="804847"/>
                </a:lnTo>
                <a:lnTo>
                  <a:pt x="711563" y="836976"/>
                </a:lnTo>
                <a:lnTo>
                  <a:pt x="677589" y="869522"/>
                </a:lnTo>
                <a:lnTo>
                  <a:pt x="644209" y="902477"/>
                </a:lnTo>
                <a:lnTo>
                  <a:pt x="611427" y="935835"/>
                </a:lnTo>
                <a:lnTo>
                  <a:pt x="579249" y="969589"/>
                </a:lnTo>
                <a:lnTo>
                  <a:pt x="547680" y="1003731"/>
                </a:lnTo>
                <a:lnTo>
                  <a:pt x="516724" y="1038255"/>
                </a:lnTo>
                <a:lnTo>
                  <a:pt x="486386" y="1073154"/>
                </a:lnTo>
                <a:lnTo>
                  <a:pt x="456671" y="1108420"/>
                </a:lnTo>
                <a:lnTo>
                  <a:pt x="427585" y="1144046"/>
                </a:lnTo>
                <a:lnTo>
                  <a:pt x="399131" y="1180026"/>
                </a:lnTo>
                <a:lnTo>
                  <a:pt x="371315" y="1216352"/>
                </a:lnTo>
                <a:lnTo>
                  <a:pt x="344142" y="1253016"/>
                </a:lnTo>
                <a:lnTo>
                  <a:pt x="317616" y="1290014"/>
                </a:lnTo>
                <a:lnTo>
                  <a:pt x="291742" y="1327336"/>
                </a:lnTo>
                <a:lnTo>
                  <a:pt x="266526" y="1364975"/>
                </a:lnTo>
                <a:lnTo>
                  <a:pt x="241972" y="1402926"/>
                </a:lnTo>
                <a:lnTo>
                  <a:pt x="218085" y="1441181"/>
                </a:lnTo>
                <a:lnTo>
                  <a:pt x="194870" y="1479732"/>
                </a:lnTo>
                <a:lnTo>
                  <a:pt x="172332" y="1518573"/>
                </a:lnTo>
                <a:lnTo>
                  <a:pt x="150475" y="1557697"/>
                </a:lnTo>
                <a:lnTo>
                  <a:pt x="129305" y="1597096"/>
                </a:lnTo>
                <a:lnTo>
                  <a:pt x="108826" y="1636763"/>
                </a:lnTo>
                <a:lnTo>
                  <a:pt x="89043" y="1676692"/>
                </a:lnTo>
                <a:lnTo>
                  <a:pt x="69962" y="1716875"/>
                </a:lnTo>
                <a:lnTo>
                  <a:pt x="51586" y="1757305"/>
                </a:lnTo>
                <a:lnTo>
                  <a:pt x="33922" y="1797976"/>
                </a:lnTo>
                <a:lnTo>
                  <a:pt x="16973" y="1838880"/>
                </a:lnTo>
                <a:lnTo>
                  <a:pt x="745" y="1880009"/>
                </a:lnTo>
                <a:lnTo>
                  <a:pt x="0" y="1881998"/>
                </a:lnTo>
                <a:lnTo>
                  <a:pt x="2311605" y="1881998"/>
                </a:lnTo>
                <a:lnTo>
                  <a:pt x="2311605" y="0"/>
                </a:lnTo>
                <a:close/>
              </a:path>
            </a:pathLst>
          </a:custGeom>
          <a:solidFill>
            <a:srgbClr val="EFF6E7"/>
          </a:solidFill>
        </p:spPr>
        <p:txBody>
          <a:bodyPr wrap="square" lIns="0" tIns="0" rIns="0" bIns="0" rtlCol="0"/>
          <a:lstStyle/>
          <a:p>
            <a:endParaRPr dirty="0"/>
          </a:p>
        </p:txBody>
      </p:sp>
      <p:pic>
        <p:nvPicPr>
          <p:cNvPr id="10" name="Picture 9" descr="A picture containing bird&#10;&#10;Description automatically generated">
            <a:extLst>
              <a:ext uri="{FF2B5EF4-FFF2-40B4-BE49-F238E27FC236}">
                <a16:creationId xmlns:a16="http://schemas.microsoft.com/office/drawing/2014/main" id="{A3F05970-F377-45D1-AFA4-8C02012EED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1756" y="281407"/>
            <a:ext cx="3460699" cy="803166"/>
          </a:xfrm>
          <a:prstGeom prst="rect">
            <a:avLst/>
          </a:prstGeom>
        </p:spPr>
      </p:pic>
    </p:spTree>
    <p:extLst>
      <p:ext uri="{BB962C8B-B14F-4D97-AF65-F5344CB8AC3E}">
        <p14:creationId xmlns:p14="http://schemas.microsoft.com/office/powerpoint/2010/main" val="336459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DFBC278B-A8FF-4E2B-B26B-A537CCC92DB3}"/>
              </a:ext>
            </a:extLst>
          </p:cNvPr>
          <p:cNvSpPr/>
          <p:nvPr userDrawn="1"/>
        </p:nvSpPr>
        <p:spPr>
          <a:xfrm>
            <a:off x="9652000" y="540143"/>
            <a:ext cx="2039877" cy="2212189"/>
          </a:xfrm>
          <a:prstGeom prst="rect">
            <a:avLst/>
          </a:prstGeom>
          <a:blipFill>
            <a:blip r:embed="rId2" cstate="print"/>
            <a:stretch>
              <a:fillRect/>
            </a:stretch>
          </a:blipFill>
        </p:spPr>
        <p:txBody>
          <a:bodyPr wrap="square" lIns="0" tIns="0" rIns="0" bIns="0" rtlCol="0"/>
          <a:lstStyle/>
          <a:p>
            <a:endParaRPr/>
          </a:p>
        </p:txBody>
      </p:sp>
      <p:sp>
        <p:nvSpPr>
          <p:cNvPr id="8" name="object 2">
            <a:extLst>
              <a:ext uri="{FF2B5EF4-FFF2-40B4-BE49-F238E27FC236}">
                <a16:creationId xmlns:a16="http://schemas.microsoft.com/office/drawing/2014/main" id="{4AEFC364-EBA7-4B76-95AC-A031969EEF82}"/>
              </a:ext>
            </a:extLst>
          </p:cNvPr>
          <p:cNvSpPr/>
          <p:nvPr userDrawn="1"/>
        </p:nvSpPr>
        <p:spPr>
          <a:xfrm flipH="1" flipV="1">
            <a:off x="-47525" y="4330606"/>
            <a:ext cx="4968659" cy="2718586"/>
          </a:xfrm>
          <a:custGeom>
            <a:avLst/>
            <a:gdLst/>
            <a:ahLst/>
            <a:cxnLst/>
            <a:rect l="l" t="t" r="r" b="b"/>
            <a:pathLst>
              <a:path w="6483350" h="3240405">
                <a:moveTo>
                  <a:pt x="6483091" y="1561746"/>
                </a:moveTo>
                <a:lnTo>
                  <a:pt x="2984214" y="1561746"/>
                </a:lnTo>
                <a:lnTo>
                  <a:pt x="3115097" y="1563100"/>
                </a:lnTo>
                <a:lnTo>
                  <a:pt x="3176124" y="1564624"/>
                </a:lnTo>
                <a:lnTo>
                  <a:pt x="3234383" y="1566745"/>
                </a:lnTo>
                <a:lnTo>
                  <a:pt x="3290003" y="1569490"/>
                </a:lnTo>
                <a:lnTo>
                  <a:pt x="3343117" y="1572882"/>
                </a:lnTo>
                <a:lnTo>
                  <a:pt x="3393854" y="1576948"/>
                </a:lnTo>
                <a:lnTo>
                  <a:pt x="3442344" y="1581712"/>
                </a:lnTo>
                <a:lnTo>
                  <a:pt x="3488720" y="1587199"/>
                </a:lnTo>
                <a:lnTo>
                  <a:pt x="3533110" y="1593435"/>
                </a:lnTo>
                <a:lnTo>
                  <a:pt x="3575647" y="1600444"/>
                </a:lnTo>
                <a:lnTo>
                  <a:pt x="3616460" y="1608251"/>
                </a:lnTo>
                <a:lnTo>
                  <a:pt x="3655680" y="1616883"/>
                </a:lnTo>
                <a:lnTo>
                  <a:pt x="3693438" y="1626363"/>
                </a:lnTo>
                <a:lnTo>
                  <a:pt x="3765090" y="1647970"/>
                </a:lnTo>
                <a:lnTo>
                  <a:pt x="3832461" y="1673272"/>
                </a:lnTo>
                <a:lnTo>
                  <a:pt x="3896596" y="1702472"/>
                </a:lnTo>
                <a:lnTo>
                  <a:pt x="3958540" y="1735770"/>
                </a:lnTo>
                <a:lnTo>
                  <a:pt x="4019338" y="1773365"/>
                </a:lnTo>
                <a:lnTo>
                  <a:pt x="4080035" y="1815460"/>
                </a:lnTo>
                <a:lnTo>
                  <a:pt x="4110673" y="1838257"/>
                </a:lnTo>
                <a:lnTo>
                  <a:pt x="4141677" y="1862254"/>
                </a:lnTo>
                <a:lnTo>
                  <a:pt x="4173179" y="1887477"/>
                </a:lnTo>
                <a:lnTo>
                  <a:pt x="4205308" y="1913949"/>
                </a:lnTo>
                <a:lnTo>
                  <a:pt x="4238197" y="1941697"/>
                </a:lnTo>
                <a:lnTo>
                  <a:pt x="4271974" y="1970745"/>
                </a:lnTo>
                <a:lnTo>
                  <a:pt x="4306772" y="2001119"/>
                </a:lnTo>
                <a:lnTo>
                  <a:pt x="4637545" y="2294836"/>
                </a:lnTo>
                <a:lnTo>
                  <a:pt x="4739583" y="2383276"/>
                </a:lnTo>
                <a:lnTo>
                  <a:pt x="4777654" y="2415573"/>
                </a:lnTo>
                <a:lnTo>
                  <a:pt x="4816000" y="2447371"/>
                </a:lnTo>
                <a:lnTo>
                  <a:pt x="4854615" y="2478664"/>
                </a:lnTo>
                <a:lnTo>
                  <a:pt x="4893493" y="2509447"/>
                </a:lnTo>
                <a:lnTo>
                  <a:pt x="4932630" y="2539713"/>
                </a:lnTo>
                <a:lnTo>
                  <a:pt x="4972021" y="2569458"/>
                </a:lnTo>
                <a:lnTo>
                  <a:pt x="5011660" y="2598675"/>
                </a:lnTo>
                <a:lnTo>
                  <a:pt x="5051544" y="2627359"/>
                </a:lnTo>
                <a:lnTo>
                  <a:pt x="5091666" y="2655505"/>
                </a:lnTo>
                <a:lnTo>
                  <a:pt x="5132023" y="2683106"/>
                </a:lnTo>
                <a:lnTo>
                  <a:pt x="5172608" y="2710158"/>
                </a:lnTo>
                <a:lnTo>
                  <a:pt x="5213417" y="2736654"/>
                </a:lnTo>
                <a:lnTo>
                  <a:pt x="5254445" y="2762590"/>
                </a:lnTo>
                <a:lnTo>
                  <a:pt x="5295688" y="2787959"/>
                </a:lnTo>
                <a:lnTo>
                  <a:pt x="5337139" y="2812756"/>
                </a:lnTo>
                <a:lnTo>
                  <a:pt x="5378794" y="2836975"/>
                </a:lnTo>
                <a:lnTo>
                  <a:pt x="5420649" y="2860611"/>
                </a:lnTo>
                <a:lnTo>
                  <a:pt x="5462697" y="2883658"/>
                </a:lnTo>
                <a:lnTo>
                  <a:pt x="5504935" y="2906111"/>
                </a:lnTo>
                <a:lnTo>
                  <a:pt x="5547357" y="2927963"/>
                </a:lnTo>
                <a:lnTo>
                  <a:pt x="5589958" y="2949210"/>
                </a:lnTo>
                <a:lnTo>
                  <a:pt x="5632733" y="2969846"/>
                </a:lnTo>
                <a:lnTo>
                  <a:pt x="5675677" y="2989865"/>
                </a:lnTo>
                <a:lnTo>
                  <a:pt x="5718786" y="3009261"/>
                </a:lnTo>
                <a:lnTo>
                  <a:pt x="5762054" y="3028029"/>
                </a:lnTo>
                <a:lnTo>
                  <a:pt x="5805476" y="3046164"/>
                </a:lnTo>
                <a:lnTo>
                  <a:pt x="5849048" y="3063660"/>
                </a:lnTo>
                <a:lnTo>
                  <a:pt x="5892763" y="3080511"/>
                </a:lnTo>
                <a:lnTo>
                  <a:pt x="5936618" y="3096711"/>
                </a:lnTo>
                <a:lnTo>
                  <a:pt x="5980608" y="3112255"/>
                </a:lnTo>
                <a:lnTo>
                  <a:pt x="6024727" y="3127138"/>
                </a:lnTo>
                <a:lnTo>
                  <a:pt x="6068970" y="3141354"/>
                </a:lnTo>
                <a:lnTo>
                  <a:pt x="6113333" y="3154897"/>
                </a:lnTo>
                <a:lnTo>
                  <a:pt x="6157810" y="3167761"/>
                </a:lnTo>
                <a:lnTo>
                  <a:pt x="6202397" y="3179942"/>
                </a:lnTo>
                <a:lnTo>
                  <a:pt x="6247088" y="3191433"/>
                </a:lnTo>
                <a:lnTo>
                  <a:pt x="6291879" y="3202229"/>
                </a:lnTo>
                <a:lnTo>
                  <a:pt x="6336764" y="3212324"/>
                </a:lnTo>
                <a:lnTo>
                  <a:pt x="6381739" y="3221713"/>
                </a:lnTo>
                <a:lnTo>
                  <a:pt x="6426798" y="3230390"/>
                </a:lnTo>
                <a:lnTo>
                  <a:pt x="6471937" y="3238349"/>
                </a:lnTo>
                <a:lnTo>
                  <a:pt x="6483091" y="3240134"/>
                </a:lnTo>
                <a:lnTo>
                  <a:pt x="6483091" y="1561746"/>
                </a:lnTo>
                <a:close/>
              </a:path>
              <a:path w="6483350" h="3240405">
                <a:moveTo>
                  <a:pt x="6483091" y="0"/>
                </a:moveTo>
                <a:lnTo>
                  <a:pt x="0" y="0"/>
                </a:lnTo>
                <a:lnTo>
                  <a:pt x="3313" y="17331"/>
                </a:lnTo>
                <a:lnTo>
                  <a:pt x="12294" y="59610"/>
                </a:lnTo>
                <a:lnTo>
                  <a:pt x="22140" y="101710"/>
                </a:lnTo>
                <a:lnTo>
                  <a:pt x="32846" y="143614"/>
                </a:lnTo>
                <a:lnTo>
                  <a:pt x="44409" y="185310"/>
                </a:lnTo>
                <a:lnTo>
                  <a:pt x="56825" y="226781"/>
                </a:lnTo>
                <a:lnTo>
                  <a:pt x="70091" y="268013"/>
                </a:lnTo>
                <a:lnTo>
                  <a:pt x="84203" y="308991"/>
                </a:lnTo>
                <a:lnTo>
                  <a:pt x="99157" y="349700"/>
                </a:lnTo>
                <a:lnTo>
                  <a:pt x="114951" y="390126"/>
                </a:lnTo>
                <a:lnTo>
                  <a:pt x="131580" y="430254"/>
                </a:lnTo>
                <a:lnTo>
                  <a:pt x="149041" y="470069"/>
                </a:lnTo>
                <a:lnTo>
                  <a:pt x="167330" y="509557"/>
                </a:lnTo>
                <a:lnTo>
                  <a:pt x="186443" y="548702"/>
                </a:lnTo>
                <a:lnTo>
                  <a:pt x="206378" y="587490"/>
                </a:lnTo>
                <a:lnTo>
                  <a:pt x="227131" y="625905"/>
                </a:lnTo>
                <a:lnTo>
                  <a:pt x="248697" y="663934"/>
                </a:lnTo>
                <a:lnTo>
                  <a:pt x="271074" y="701562"/>
                </a:lnTo>
                <a:lnTo>
                  <a:pt x="294257" y="738773"/>
                </a:lnTo>
                <a:lnTo>
                  <a:pt x="318244" y="775553"/>
                </a:lnTo>
                <a:lnTo>
                  <a:pt x="343031" y="811887"/>
                </a:lnTo>
                <a:lnTo>
                  <a:pt x="368613" y="847760"/>
                </a:lnTo>
                <a:lnTo>
                  <a:pt x="394989" y="883158"/>
                </a:lnTo>
                <a:lnTo>
                  <a:pt x="422153" y="918066"/>
                </a:lnTo>
                <a:lnTo>
                  <a:pt x="450102" y="952469"/>
                </a:lnTo>
                <a:lnTo>
                  <a:pt x="478834" y="986352"/>
                </a:lnTo>
                <a:lnTo>
                  <a:pt x="508343" y="1019701"/>
                </a:lnTo>
                <a:lnTo>
                  <a:pt x="538628" y="1052500"/>
                </a:lnTo>
                <a:lnTo>
                  <a:pt x="569683" y="1084735"/>
                </a:lnTo>
                <a:lnTo>
                  <a:pt x="601506" y="1116392"/>
                </a:lnTo>
                <a:lnTo>
                  <a:pt x="634093" y="1147455"/>
                </a:lnTo>
                <a:lnTo>
                  <a:pt x="667440" y="1177909"/>
                </a:lnTo>
                <a:lnTo>
                  <a:pt x="701545" y="1207741"/>
                </a:lnTo>
                <a:lnTo>
                  <a:pt x="736402" y="1236934"/>
                </a:lnTo>
                <a:lnTo>
                  <a:pt x="772009" y="1265475"/>
                </a:lnTo>
                <a:lnTo>
                  <a:pt x="808362" y="1293348"/>
                </a:lnTo>
                <a:lnTo>
                  <a:pt x="845458" y="1320540"/>
                </a:lnTo>
                <a:lnTo>
                  <a:pt x="883293" y="1347034"/>
                </a:lnTo>
                <a:lnTo>
                  <a:pt x="921863" y="1372816"/>
                </a:lnTo>
                <a:lnTo>
                  <a:pt x="961165" y="1397872"/>
                </a:lnTo>
                <a:lnTo>
                  <a:pt x="1001195" y="1422186"/>
                </a:lnTo>
                <a:lnTo>
                  <a:pt x="1041950" y="1445745"/>
                </a:lnTo>
                <a:lnTo>
                  <a:pt x="1083426" y="1468532"/>
                </a:lnTo>
                <a:lnTo>
                  <a:pt x="1125620" y="1490534"/>
                </a:lnTo>
                <a:lnTo>
                  <a:pt x="1168527" y="1511736"/>
                </a:lnTo>
                <a:lnTo>
                  <a:pt x="1212145" y="1532122"/>
                </a:lnTo>
                <a:lnTo>
                  <a:pt x="1266106" y="1555669"/>
                </a:lnTo>
                <a:lnTo>
                  <a:pt x="1318850" y="1576780"/>
                </a:lnTo>
                <a:lnTo>
                  <a:pt x="1370443" y="1595557"/>
                </a:lnTo>
                <a:lnTo>
                  <a:pt x="1420951" y="1612099"/>
                </a:lnTo>
                <a:lnTo>
                  <a:pt x="1470441" y="1626507"/>
                </a:lnTo>
                <a:lnTo>
                  <a:pt x="1518980" y="1638881"/>
                </a:lnTo>
                <a:lnTo>
                  <a:pt x="1566633" y="1649323"/>
                </a:lnTo>
                <a:lnTo>
                  <a:pt x="1613467" y="1657931"/>
                </a:lnTo>
                <a:lnTo>
                  <a:pt x="1659549" y="1664808"/>
                </a:lnTo>
                <a:lnTo>
                  <a:pt x="1704945" y="1670052"/>
                </a:lnTo>
                <a:lnTo>
                  <a:pt x="1749721" y="1673765"/>
                </a:lnTo>
                <a:lnTo>
                  <a:pt x="1793945" y="1676048"/>
                </a:lnTo>
                <a:lnTo>
                  <a:pt x="1837682" y="1677000"/>
                </a:lnTo>
                <a:lnTo>
                  <a:pt x="1880998" y="1676722"/>
                </a:lnTo>
                <a:lnTo>
                  <a:pt x="1923961" y="1675314"/>
                </a:lnTo>
                <a:lnTo>
                  <a:pt x="1966636" y="1672877"/>
                </a:lnTo>
                <a:lnTo>
                  <a:pt x="2009090" y="1669511"/>
                </a:lnTo>
                <a:lnTo>
                  <a:pt x="2051390" y="1665318"/>
                </a:lnTo>
                <a:lnTo>
                  <a:pt x="2093602" y="1660396"/>
                </a:lnTo>
                <a:lnTo>
                  <a:pt x="2135793" y="1654847"/>
                </a:lnTo>
                <a:lnTo>
                  <a:pt x="2220374" y="1642269"/>
                </a:lnTo>
                <a:lnTo>
                  <a:pt x="2480509" y="1599926"/>
                </a:lnTo>
                <a:lnTo>
                  <a:pt x="2525495" y="1593251"/>
                </a:lnTo>
                <a:lnTo>
                  <a:pt x="2571123" y="1586953"/>
                </a:lnTo>
                <a:lnTo>
                  <a:pt x="2617460" y="1581133"/>
                </a:lnTo>
                <a:lnTo>
                  <a:pt x="2664573" y="1575891"/>
                </a:lnTo>
                <a:lnTo>
                  <a:pt x="2712528" y="1571327"/>
                </a:lnTo>
                <a:lnTo>
                  <a:pt x="2761392" y="1567542"/>
                </a:lnTo>
                <a:lnTo>
                  <a:pt x="2811230" y="1564637"/>
                </a:lnTo>
                <a:lnTo>
                  <a:pt x="2862110" y="1562711"/>
                </a:lnTo>
                <a:lnTo>
                  <a:pt x="2914097" y="1561866"/>
                </a:lnTo>
                <a:lnTo>
                  <a:pt x="6483091" y="1561746"/>
                </a:lnTo>
                <a:lnTo>
                  <a:pt x="6483091" y="0"/>
                </a:lnTo>
                <a:close/>
              </a:path>
            </a:pathLst>
          </a:custGeom>
          <a:solidFill>
            <a:srgbClr val="ECE2F0"/>
          </a:solidFill>
        </p:spPr>
        <p:txBody>
          <a:bodyPr wrap="square" lIns="0" tIns="0" rIns="0" bIns="0" rtlCol="0"/>
          <a:lstStyle/>
          <a:p>
            <a:endParaRPr/>
          </a:p>
        </p:txBody>
      </p:sp>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288356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4C223072-D8D3-4D27-B022-9E80755A6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999" y="4315346"/>
            <a:ext cx="3006001" cy="2406129"/>
          </a:xfrm>
          <a:prstGeom prst="rect">
            <a:avLst/>
          </a:prstGeom>
        </p:spPr>
      </p:pic>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a:p>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3092866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D0F4A43-DE12-4B6A-8967-9AA17705949C}"/>
              </a:ext>
            </a:extLst>
          </p:cNvPr>
          <p:cNvSpPr/>
          <p:nvPr userDrawn="1"/>
        </p:nvSpPr>
        <p:spPr>
          <a:xfrm rot="10800000" flipV="1">
            <a:off x="0" y="3936592"/>
            <a:ext cx="6849338" cy="2921408"/>
          </a:xfrm>
          <a:custGeom>
            <a:avLst/>
            <a:gdLst/>
            <a:ahLst/>
            <a:cxnLst/>
            <a:rect l="l" t="t" r="r" b="b"/>
            <a:pathLst>
              <a:path w="5509895" h="4051934">
                <a:moveTo>
                  <a:pt x="5509848" y="0"/>
                </a:moveTo>
                <a:lnTo>
                  <a:pt x="5459810" y="12197"/>
                </a:lnTo>
                <a:lnTo>
                  <a:pt x="5390525" y="31132"/>
                </a:lnTo>
                <a:lnTo>
                  <a:pt x="5321725" y="52244"/>
                </a:lnTo>
                <a:lnTo>
                  <a:pt x="5253456" y="75552"/>
                </a:lnTo>
                <a:lnTo>
                  <a:pt x="5185766" y="101074"/>
                </a:lnTo>
                <a:lnTo>
                  <a:pt x="5118702" y="128829"/>
                </a:lnTo>
                <a:lnTo>
                  <a:pt x="5052309" y="158835"/>
                </a:lnTo>
                <a:lnTo>
                  <a:pt x="4986635" y="191110"/>
                </a:lnTo>
                <a:lnTo>
                  <a:pt x="4921728" y="225672"/>
                </a:lnTo>
                <a:lnTo>
                  <a:pt x="4857632" y="262541"/>
                </a:lnTo>
                <a:lnTo>
                  <a:pt x="4794396" y="301733"/>
                </a:lnTo>
                <a:lnTo>
                  <a:pt x="4732066" y="343269"/>
                </a:lnTo>
                <a:lnTo>
                  <a:pt x="4670690" y="387165"/>
                </a:lnTo>
                <a:lnTo>
                  <a:pt x="4610312" y="433440"/>
                </a:lnTo>
                <a:lnTo>
                  <a:pt x="4580513" y="457475"/>
                </a:lnTo>
                <a:lnTo>
                  <a:pt x="4550982" y="482113"/>
                </a:lnTo>
                <a:lnTo>
                  <a:pt x="4521724" y="507354"/>
                </a:lnTo>
                <a:lnTo>
                  <a:pt x="4492745" y="533201"/>
                </a:lnTo>
                <a:lnTo>
                  <a:pt x="4464051" y="559657"/>
                </a:lnTo>
                <a:lnTo>
                  <a:pt x="4435647" y="586724"/>
                </a:lnTo>
                <a:lnTo>
                  <a:pt x="4407541" y="614404"/>
                </a:lnTo>
                <a:lnTo>
                  <a:pt x="4379737" y="642699"/>
                </a:lnTo>
                <a:lnTo>
                  <a:pt x="4352242" y="671612"/>
                </a:lnTo>
                <a:lnTo>
                  <a:pt x="4325061" y="701145"/>
                </a:lnTo>
                <a:lnTo>
                  <a:pt x="4298200" y="731301"/>
                </a:lnTo>
                <a:lnTo>
                  <a:pt x="4271665" y="762080"/>
                </a:lnTo>
                <a:lnTo>
                  <a:pt x="4245462" y="793487"/>
                </a:lnTo>
                <a:lnTo>
                  <a:pt x="4219597" y="825523"/>
                </a:lnTo>
                <a:lnTo>
                  <a:pt x="4194075" y="858190"/>
                </a:lnTo>
                <a:lnTo>
                  <a:pt x="4168903" y="891491"/>
                </a:lnTo>
                <a:lnTo>
                  <a:pt x="4144085" y="925429"/>
                </a:lnTo>
                <a:lnTo>
                  <a:pt x="4119629" y="960004"/>
                </a:lnTo>
                <a:lnTo>
                  <a:pt x="4095540" y="995220"/>
                </a:lnTo>
                <a:lnTo>
                  <a:pt x="4071824" y="1031079"/>
                </a:lnTo>
                <a:lnTo>
                  <a:pt x="4048486" y="1067583"/>
                </a:lnTo>
                <a:lnTo>
                  <a:pt x="4025533" y="1104735"/>
                </a:lnTo>
                <a:lnTo>
                  <a:pt x="4002970" y="1142536"/>
                </a:lnTo>
                <a:lnTo>
                  <a:pt x="3980803" y="1180989"/>
                </a:lnTo>
                <a:lnTo>
                  <a:pt x="3959039" y="1220097"/>
                </a:lnTo>
                <a:lnTo>
                  <a:pt x="3937682" y="1259862"/>
                </a:lnTo>
                <a:lnTo>
                  <a:pt x="3916739" y="1300285"/>
                </a:lnTo>
                <a:lnTo>
                  <a:pt x="3896216" y="1341370"/>
                </a:lnTo>
                <a:lnTo>
                  <a:pt x="3876118" y="1383118"/>
                </a:lnTo>
                <a:lnTo>
                  <a:pt x="3856451" y="1425532"/>
                </a:lnTo>
                <a:lnTo>
                  <a:pt x="3837222" y="1468614"/>
                </a:lnTo>
                <a:lnTo>
                  <a:pt x="3818435" y="1512366"/>
                </a:lnTo>
                <a:lnTo>
                  <a:pt x="3800098" y="1556791"/>
                </a:lnTo>
                <a:lnTo>
                  <a:pt x="3782974" y="1596927"/>
                </a:lnTo>
                <a:lnTo>
                  <a:pt x="3764635" y="1635757"/>
                </a:lnTo>
                <a:lnTo>
                  <a:pt x="3745107" y="1673309"/>
                </a:lnTo>
                <a:lnTo>
                  <a:pt x="3724417" y="1709614"/>
                </a:lnTo>
                <a:lnTo>
                  <a:pt x="3702592" y="1744699"/>
                </a:lnTo>
                <a:lnTo>
                  <a:pt x="3679657" y="1778595"/>
                </a:lnTo>
                <a:lnTo>
                  <a:pt x="3655639" y="1811331"/>
                </a:lnTo>
                <a:lnTo>
                  <a:pt x="3630565" y="1842935"/>
                </a:lnTo>
                <a:lnTo>
                  <a:pt x="3604461" y="1873438"/>
                </a:lnTo>
                <a:lnTo>
                  <a:pt x="3577352" y="1902869"/>
                </a:lnTo>
                <a:lnTo>
                  <a:pt x="3549266" y="1931256"/>
                </a:lnTo>
                <a:lnTo>
                  <a:pt x="3520230" y="1958629"/>
                </a:lnTo>
                <a:lnTo>
                  <a:pt x="3490268" y="1985018"/>
                </a:lnTo>
                <a:lnTo>
                  <a:pt x="3459408" y="2010451"/>
                </a:lnTo>
                <a:lnTo>
                  <a:pt x="3427677" y="2034958"/>
                </a:lnTo>
                <a:lnTo>
                  <a:pt x="3395100" y="2058568"/>
                </a:lnTo>
                <a:lnTo>
                  <a:pt x="3361703" y="2081310"/>
                </a:lnTo>
                <a:lnTo>
                  <a:pt x="3327514" y="2103214"/>
                </a:lnTo>
                <a:lnTo>
                  <a:pt x="3292559" y="2124309"/>
                </a:lnTo>
                <a:lnTo>
                  <a:pt x="3256864" y="2144624"/>
                </a:lnTo>
                <a:lnTo>
                  <a:pt x="3220455" y="2164188"/>
                </a:lnTo>
                <a:lnTo>
                  <a:pt x="3183359" y="2183031"/>
                </a:lnTo>
                <a:lnTo>
                  <a:pt x="3145603" y="2201182"/>
                </a:lnTo>
                <a:lnTo>
                  <a:pt x="3107211" y="2218670"/>
                </a:lnTo>
                <a:lnTo>
                  <a:pt x="3068212" y="2235525"/>
                </a:lnTo>
                <a:lnTo>
                  <a:pt x="3028631" y="2251775"/>
                </a:lnTo>
                <a:lnTo>
                  <a:pt x="2988495" y="2267450"/>
                </a:lnTo>
                <a:lnTo>
                  <a:pt x="2947831" y="2282580"/>
                </a:lnTo>
                <a:lnTo>
                  <a:pt x="2906663" y="2297193"/>
                </a:lnTo>
                <a:lnTo>
                  <a:pt x="2865020" y="2311318"/>
                </a:lnTo>
                <a:lnTo>
                  <a:pt x="2822927" y="2324986"/>
                </a:lnTo>
                <a:lnTo>
                  <a:pt x="2780410" y="2338225"/>
                </a:lnTo>
                <a:lnTo>
                  <a:pt x="2737497" y="2351065"/>
                </a:lnTo>
                <a:lnTo>
                  <a:pt x="2694213" y="2363534"/>
                </a:lnTo>
                <a:lnTo>
                  <a:pt x="2650585" y="2375662"/>
                </a:lnTo>
                <a:lnTo>
                  <a:pt x="2562402" y="2399014"/>
                </a:lnTo>
                <a:lnTo>
                  <a:pt x="2428206" y="2432215"/>
                </a:lnTo>
                <a:lnTo>
                  <a:pt x="2018432" y="2526050"/>
                </a:lnTo>
                <a:lnTo>
                  <a:pt x="1791356" y="2580245"/>
                </a:lnTo>
                <a:lnTo>
                  <a:pt x="1701626" y="2603429"/>
                </a:lnTo>
                <a:lnTo>
                  <a:pt x="1612841" y="2627823"/>
                </a:lnTo>
                <a:lnTo>
                  <a:pt x="1568869" y="2640548"/>
                </a:lnTo>
                <a:lnTo>
                  <a:pt x="1525213" y="2653664"/>
                </a:lnTo>
                <a:lnTo>
                  <a:pt x="1481899" y="2667199"/>
                </a:lnTo>
                <a:lnTo>
                  <a:pt x="1438952" y="2681184"/>
                </a:lnTo>
                <a:lnTo>
                  <a:pt x="1396401" y="2695646"/>
                </a:lnTo>
                <a:lnTo>
                  <a:pt x="1354271" y="2710617"/>
                </a:lnTo>
                <a:lnTo>
                  <a:pt x="1312587" y="2726125"/>
                </a:lnTo>
                <a:lnTo>
                  <a:pt x="1271378" y="2742198"/>
                </a:lnTo>
                <a:lnTo>
                  <a:pt x="1230669" y="2758868"/>
                </a:lnTo>
                <a:lnTo>
                  <a:pt x="1190487" y="2776161"/>
                </a:lnTo>
                <a:lnTo>
                  <a:pt x="1150857" y="2794109"/>
                </a:lnTo>
                <a:lnTo>
                  <a:pt x="1111807" y="2812741"/>
                </a:lnTo>
                <a:lnTo>
                  <a:pt x="1073363" y="2832084"/>
                </a:lnTo>
                <a:lnTo>
                  <a:pt x="1035551" y="2852170"/>
                </a:lnTo>
                <a:lnTo>
                  <a:pt x="998397" y="2873026"/>
                </a:lnTo>
                <a:lnTo>
                  <a:pt x="961929" y="2894683"/>
                </a:lnTo>
                <a:lnTo>
                  <a:pt x="926171" y="2917169"/>
                </a:lnTo>
                <a:lnTo>
                  <a:pt x="891151" y="2940514"/>
                </a:lnTo>
                <a:lnTo>
                  <a:pt x="856896" y="2964748"/>
                </a:lnTo>
                <a:lnTo>
                  <a:pt x="823430" y="2989898"/>
                </a:lnTo>
                <a:lnTo>
                  <a:pt x="790782" y="3015996"/>
                </a:lnTo>
                <a:lnTo>
                  <a:pt x="753288" y="3047457"/>
                </a:lnTo>
                <a:lnTo>
                  <a:pt x="716441" y="3079463"/>
                </a:lnTo>
                <a:lnTo>
                  <a:pt x="680242" y="3112003"/>
                </a:lnTo>
                <a:lnTo>
                  <a:pt x="644693" y="3145068"/>
                </a:lnTo>
                <a:lnTo>
                  <a:pt x="609797" y="3178646"/>
                </a:lnTo>
                <a:lnTo>
                  <a:pt x="575554" y="3212729"/>
                </a:lnTo>
                <a:lnTo>
                  <a:pt x="541968" y="3247306"/>
                </a:lnTo>
                <a:lnTo>
                  <a:pt x="509040" y="3282366"/>
                </a:lnTo>
                <a:lnTo>
                  <a:pt x="476771" y="3317901"/>
                </a:lnTo>
                <a:lnTo>
                  <a:pt x="445165" y="3353898"/>
                </a:lnTo>
                <a:lnTo>
                  <a:pt x="414224" y="3390349"/>
                </a:lnTo>
                <a:lnTo>
                  <a:pt x="383948" y="3427244"/>
                </a:lnTo>
                <a:lnTo>
                  <a:pt x="354340" y="3464572"/>
                </a:lnTo>
                <a:lnTo>
                  <a:pt x="325402" y="3502322"/>
                </a:lnTo>
                <a:lnTo>
                  <a:pt x="297136" y="3540486"/>
                </a:lnTo>
                <a:lnTo>
                  <a:pt x="269544" y="3579053"/>
                </a:lnTo>
                <a:lnTo>
                  <a:pt x="242628" y="3618012"/>
                </a:lnTo>
                <a:lnTo>
                  <a:pt x="216390" y="3657354"/>
                </a:lnTo>
                <a:lnTo>
                  <a:pt x="190832" y="3697068"/>
                </a:lnTo>
                <a:lnTo>
                  <a:pt x="165956" y="3737145"/>
                </a:lnTo>
                <a:lnTo>
                  <a:pt x="141763" y="3777574"/>
                </a:lnTo>
                <a:lnTo>
                  <a:pt x="118257" y="3818345"/>
                </a:lnTo>
                <a:lnTo>
                  <a:pt x="95438" y="3859448"/>
                </a:lnTo>
                <a:lnTo>
                  <a:pt x="73309" y="3900873"/>
                </a:lnTo>
                <a:lnTo>
                  <a:pt x="51872" y="3942610"/>
                </a:lnTo>
                <a:lnTo>
                  <a:pt x="31128" y="3984649"/>
                </a:lnTo>
                <a:lnTo>
                  <a:pt x="11080" y="4026979"/>
                </a:lnTo>
                <a:lnTo>
                  <a:pt x="0" y="4051380"/>
                </a:lnTo>
                <a:lnTo>
                  <a:pt x="5509848" y="4051380"/>
                </a:lnTo>
                <a:lnTo>
                  <a:pt x="5509848" y="0"/>
                </a:lnTo>
                <a:close/>
              </a:path>
            </a:pathLst>
          </a:custGeom>
          <a:solidFill>
            <a:srgbClr val="FEEDE0"/>
          </a:solidFill>
        </p:spPr>
        <p:txBody>
          <a:bodyPr wrap="square" lIns="0" tIns="0" rIns="0" bIns="0" rtlCol="0"/>
          <a:lstStyle/>
          <a:p>
            <a:endParaRPr/>
          </a:p>
        </p:txBody>
      </p:sp>
      <p:pic>
        <p:nvPicPr>
          <p:cNvPr id="9" name="Picture 8" descr="A picture containing drawing&#10;&#10;Description automatically generated">
            <a:extLst>
              <a:ext uri="{FF2B5EF4-FFF2-40B4-BE49-F238E27FC236}">
                <a16:creationId xmlns:a16="http://schemas.microsoft.com/office/drawing/2014/main" id="{7527FD14-B169-40AC-BC39-F5DEF11E3E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33136" y="378018"/>
            <a:ext cx="3585896" cy="3423669"/>
          </a:xfrm>
          <a:prstGeom prst="rect">
            <a:avLst/>
          </a:prstGeom>
        </p:spPr>
      </p:pic>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a:xfrm>
            <a:off x="838200" y="1772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2835214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10" name="Picture 9" descr="A picture containing helmet, hat&#10;&#10;Description automatically generated">
            <a:extLst>
              <a:ext uri="{FF2B5EF4-FFF2-40B4-BE49-F238E27FC236}">
                <a16:creationId xmlns:a16="http://schemas.microsoft.com/office/drawing/2014/main" id="{C1AFCF44-82E2-45F7-8002-CC1E9FAEFEA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backgroundMark x1="28649" y1="3825" x2="3423" y2="2459"/>
                        <a14:backgroundMark x1="28108" y1="3825" x2="18649" y2="7741"/>
                        <a14:backgroundMark x1="18649" y1="7741" x2="12703" y2="26594"/>
                        <a14:backgroundMark x1="12703" y1="26594" x2="14505" y2="54918"/>
                        <a14:backgroundMark x1="14505" y1="54918" x2="10541" y2="73770"/>
                        <a14:backgroundMark x1="10541" y1="73770" x2="11622" y2="83424"/>
                        <a14:backgroundMark x1="11622" y1="83424" x2="16486" y2="91348"/>
                        <a14:backgroundMark x1="16486" y1="91348" x2="44865" y2="99636"/>
                        <a14:backgroundMark x1="44865" y1="99636" x2="54144" y2="98179"/>
                        <a14:backgroundMark x1="54144" y1="98179" x2="70180" y2="86612"/>
                        <a14:backgroundMark x1="70180" y1="86612" x2="74595" y2="77778"/>
                        <a14:backgroundMark x1="74595" y1="77778" x2="91171" y2="65118"/>
                        <a14:backgroundMark x1="91171" y1="65118" x2="97928" y2="47359"/>
                        <a14:backgroundMark x1="97928" y1="47359" x2="98378" y2="36521"/>
                        <a14:backgroundMark x1="98378" y1="36521" x2="93784" y2="27413"/>
                        <a14:backgroundMark x1="93784" y1="27413" x2="85676" y2="21585"/>
                        <a14:backgroundMark x1="85676" y1="21585" x2="64595" y2="16758"/>
                        <a14:backgroundMark x1="64595" y1="16758" x2="49640" y2="2550"/>
                        <a14:backgroundMark x1="49640" y1="2550" x2="30450" y2="1366"/>
                        <a14:backgroundMark x1="30450" y1="1366" x2="31441" y2="3005"/>
                        <a14:backgroundMark x1="76126" y1="50729" x2="76667" y2="50729"/>
                      </a14:backgroundRemoval>
                    </a14:imgEffect>
                  </a14:imgLayer>
                </a14:imgProps>
              </a:ext>
              <a:ext uri="{28A0092B-C50C-407E-A947-70E740481C1C}">
                <a14:useLocalDpi xmlns:a14="http://schemas.microsoft.com/office/drawing/2010/main" val="0"/>
              </a:ext>
            </a:extLst>
          </a:blip>
          <a:stretch>
            <a:fillRect/>
          </a:stretch>
        </p:blipFill>
        <p:spPr>
          <a:xfrm>
            <a:off x="9551741" y="3719512"/>
            <a:ext cx="2850213" cy="2819400"/>
          </a:xfrm>
          <a:prstGeom prst="rect">
            <a:avLst/>
          </a:prstGeom>
        </p:spPr>
      </p:pic>
      <p:pic>
        <p:nvPicPr>
          <p:cNvPr id="9" name="Picture 8" descr="A close up of a logo&#10;&#10;Description automatically generated">
            <a:extLst>
              <a:ext uri="{FF2B5EF4-FFF2-40B4-BE49-F238E27FC236}">
                <a16:creationId xmlns:a16="http://schemas.microsoft.com/office/drawing/2014/main" id="{EFBD5224-5B88-4788-9A12-C288767E0A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9775" y="-2300284"/>
            <a:ext cx="8954748" cy="5330817"/>
          </a:xfrm>
          <a:prstGeom prst="rect">
            <a:avLst/>
          </a:prstGeom>
        </p:spPr>
      </p:pic>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2706403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11" name="object 7">
            <a:extLst>
              <a:ext uri="{FF2B5EF4-FFF2-40B4-BE49-F238E27FC236}">
                <a16:creationId xmlns:a16="http://schemas.microsoft.com/office/drawing/2014/main" id="{C0BA12DE-890D-48AF-96A1-E24F2AC3EE98}"/>
              </a:ext>
            </a:extLst>
          </p:cNvPr>
          <p:cNvSpPr/>
          <p:nvPr userDrawn="1"/>
        </p:nvSpPr>
        <p:spPr>
          <a:xfrm>
            <a:off x="9481989" y="365125"/>
            <a:ext cx="2328676" cy="1971134"/>
          </a:xfrm>
          <a:prstGeom prst="rect">
            <a:avLst/>
          </a:prstGeom>
          <a:blipFill>
            <a:blip r:embed="rId2" cstate="print"/>
            <a:stretch>
              <a:fillRect/>
            </a:stretch>
          </a:blipFill>
        </p:spPr>
        <p:txBody>
          <a:bodyPr wrap="square" lIns="0" tIns="0" rIns="0" bIns="0" rtlCol="0"/>
          <a:lstStyle/>
          <a:p>
            <a:endParaRPr/>
          </a:p>
        </p:txBody>
      </p:sp>
      <p:sp>
        <p:nvSpPr>
          <p:cNvPr id="10" name="object 2">
            <a:extLst>
              <a:ext uri="{FF2B5EF4-FFF2-40B4-BE49-F238E27FC236}">
                <a16:creationId xmlns:a16="http://schemas.microsoft.com/office/drawing/2014/main" id="{911E6936-B2B3-4032-BCAF-EF2054BFC584}"/>
              </a:ext>
            </a:extLst>
          </p:cNvPr>
          <p:cNvSpPr/>
          <p:nvPr userDrawn="1"/>
        </p:nvSpPr>
        <p:spPr>
          <a:xfrm>
            <a:off x="0" y="4013200"/>
            <a:ext cx="6388100" cy="2844800"/>
          </a:xfrm>
          <a:custGeom>
            <a:avLst/>
            <a:gdLst/>
            <a:ahLst/>
            <a:cxnLst/>
            <a:rect l="l" t="t" r="r" b="b"/>
            <a:pathLst>
              <a:path w="7062470" h="4142740">
                <a:moveTo>
                  <a:pt x="190674" y="0"/>
                </a:moveTo>
                <a:lnTo>
                  <a:pt x="120824" y="833"/>
                </a:lnTo>
                <a:lnTo>
                  <a:pt x="51203" y="3892"/>
                </a:lnTo>
                <a:lnTo>
                  <a:pt x="0" y="7627"/>
                </a:lnTo>
                <a:lnTo>
                  <a:pt x="0" y="4142215"/>
                </a:lnTo>
                <a:lnTo>
                  <a:pt x="7054377" y="4142215"/>
                </a:lnTo>
                <a:lnTo>
                  <a:pt x="7054931" y="4135369"/>
                </a:lnTo>
                <a:lnTo>
                  <a:pt x="7057942" y="4087913"/>
                </a:lnTo>
                <a:lnTo>
                  <a:pt x="7060130" y="4040505"/>
                </a:lnTo>
                <a:lnTo>
                  <a:pt x="7061499" y="3993153"/>
                </a:lnTo>
                <a:lnTo>
                  <a:pt x="7062055" y="3945866"/>
                </a:lnTo>
                <a:lnTo>
                  <a:pt x="7061803" y="3898653"/>
                </a:lnTo>
                <a:lnTo>
                  <a:pt x="7060749" y="3851523"/>
                </a:lnTo>
                <a:lnTo>
                  <a:pt x="7058897" y="3804486"/>
                </a:lnTo>
                <a:lnTo>
                  <a:pt x="7056252" y="3757551"/>
                </a:lnTo>
                <a:lnTo>
                  <a:pt x="7052821" y="3710727"/>
                </a:lnTo>
                <a:lnTo>
                  <a:pt x="7048609" y="3664022"/>
                </a:lnTo>
                <a:lnTo>
                  <a:pt x="7043620" y="3617447"/>
                </a:lnTo>
                <a:lnTo>
                  <a:pt x="7037860" y="3571009"/>
                </a:lnTo>
                <a:lnTo>
                  <a:pt x="7031334" y="3524719"/>
                </a:lnTo>
                <a:lnTo>
                  <a:pt x="7024048" y="3478585"/>
                </a:lnTo>
                <a:lnTo>
                  <a:pt x="7016007" y="3432616"/>
                </a:lnTo>
                <a:lnTo>
                  <a:pt x="7007215" y="3386823"/>
                </a:lnTo>
                <a:lnTo>
                  <a:pt x="6997680" y="3341212"/>
                </a:lnTo>
                <a:lnTo>
                  <a:pt x="6987404" y="3295795"/>
                </a:lnTo>
                <a:lnTo>
                  <a:pt x="6976395" y="3250579"/>
                </a:lnTo>
                <a:lnTo>
                  <a:pt x="6964657" y="3205575"/>
                </a:lnTo>
                <a:lnTo>
                  <a:pt x="6952196" y="3160790"/>
                </a:lnTo>
                <a:lnTo>
                  <a:pt x="6939017" y="3116235"/>
                </a:lnTo>
                <a:lnTo>
                  <a:pt x="6925124" y="3071918"/>
                </a:lnTo>
                <a:lnTo>
                  <a:pt x="6910524" y="3027849"/>
                </a:lnTo>
                <a:lnTo>
                  <a:pt x="6895222" y="2984036"/>
                </a:lnTo>
                <a:lnTo>
                  <a:pt x="6879222" y="2940489"/>
                </a:lnTo>
                <a:lnTo>
                  <a:pt x="6862531" y="2897216"/>
                </a:lnTo>
                <a:lnTo>
                  <a:pt x="6845153" y="2854228"/>
                </a:lnTo>
                <a:lnTo>
                  <a:pt x="6827094" y="2811533"/>
                </a:lnTo>
                <a:lnTo>
                  <a:pt x="6808360" y="2769139"/>
                </a:lnTo>
                <a:lnTo>
                  <a:pt x="6788954" y="2727057"/>
                </a:lnTo>
                <a:lnTo>
                  <a:pt x="6768883" y="2685296"/>
                </a:lnTo>
                <a:lnTo>
                  <a:pt x="6748152" y="2643864"/>
                </a:lnTo>
                <a:lnTo>
                  <a:pt x="6726767" y="2602770"/>
                </a:lnTo>
                <a:lnTo>
                  <a:pt x="6704732" y="2562025"/>
                </a:lnTo>
                <a:lnTo>
                  <a:pt x="6682052" y="2521636"/>
                </a:lnTo>
                <a:lnTo>
                  <a:pt x="6658734" y="2481613"/>
                </a:lnTo>
                <a:lnTo>
                  <a:pt x="6634782" y="2441965"/>
                </a:lnTo>
                <a:lnTo>
                  <a:pt x="6610201" y="2402701"/>
                </a:lnTo>
                <a:lnTo>
                  <a:pt x="6584998" y="2363830"/>
                </a:lnTo>
                <a:lnTo>
                  <a:pt x="6559177" y="2325362"/>
                </a:lnTo>
                <a:lnTo>
                  <a:pt x="6532743" y="2287306"/>
                </a:lnTo>
                <a:lnTo>
                  <a:pt x="6505702" y="2249670"/>
                </a:lnTo>
                <a:lnTo>
                  <a:pt x="6478059" y="2212464"/>
                </a:lnTo>
                <a:lnTo>
                  <a:pt x="6449819" y="2175696"/>
                </a:lnTo>
                <a:lnTo>
                  <a:pt x="6420988" y="2139377"/>
                </a:lnTo>
                <a:lnTo>
                  <a:pt x="6391571" y="2103515"/>
                </a:lnTo>
                <a:lnTo>
                  <a:pt x="6361572" y="2068119"/>
                </a:lnTo>
                <a:lnTo>
                  <a:pt x="6330999" y="2033198"/>
                </a:lnTo>
                <a:lnTo>
                  <a:pt x="6299855" y="1998762"/>
                </a:lnTo>
                <a:lnTo>
                  <a:pt x="6268146" y="1964819"/>
                </a:lnTo>
                <a:lnTo>
                  <a:pt x="6235878" y="1931379"/>
                </a:lnTo>
                <a:lnTo>
                  <a:pt x="6203055" y="1898450"/>
                </a:lnTo>
                <a:lnTo>
                  <a:pt x="6169682" y="1866043"/>
                </a:lnTo>
                <a:lnTo>
                  <a:pt x="6135766" y="1834165"/>
                </a:lnTo>
                <a:lnTo>
                  <a:pt x="6101312" y="1802827"/>
                </a:lnTo>
                <a:lnTo>
                  <a:pt x="6066324" y="1772037"/>
                </a:lnTo>
                <a:lnTo>
                  <a:pt x="6030808" y="1741804"/>
                </a:lnTo>
                <a:lnTo>
                  <a:pt x="5994770" y="1712138"/>
                </a:lnTo>
                <a:lnTo>
                  <a:pt x="5958214" y="1683047"/>
                </a:lnTo>
                <a:lnTo>
                  <a:pt x="5921145" y="1654541"/>
                </a:lnTo>
                <a:lnTo>
                  <a:pt x="5883570" y="1626628"/>
                </a:lnTo>
                <a:lnTo>
                  <a:pt x="5845494" y="1599319"/>
                </a:lnTo>
                <a:lnTo>
                  <a:pt x="5806921" y="1572622"/>
                </a:lnTo>
                <a:lnTo>
                  <a:pt x="5767857" y="1546545"/>
                </a:lnTo>
                <a:lnTo>
                  <a:pt x="5728307" y="1521099"/>
                </a:lnTo>
                <a:lnTo>
                  <a:pt x="5688277" y="1496293"/>
                </a:lnTo>
                <a:lnTo>
                  <a:pt x="5647771" y="1472134"/>
                </a:lnTo>
                <a:lnTo>
                  <a:pt x="5606796" y="1448634"/>
                </a:lnTo>
                <a:lnTo>
                  <a:pt x="5565356" y="1425800"/>
                </a:lnTo>
                <a:lnTo>
                  <a:pt x="5523457" y="1403642"/>
                </a:lnTo>
                <a:lnTo>
                  <a:pt x="5481104" y="1382169"/>
                </a:lnTo>
                <a:lnTo>
                  <a:pt x="5438302" y="1361390"/>
                </a:lnTo>
                <a:lnTo>
                  <a:pt x="5395056" y="1341314"/>
                </a:lnTo>
                <a:lnTo>
                  <a:pt x="5351372" y="1321950"/>
                </a:lnTo>
                <a:lnTo>
                  <a:pt x="5307256" y="1303308"/>
                </a:lnTo>
                <a:lnTo>
                  <a:pt x="3042429" y="1297467"/>
                </a:lnTo>
                <a:lnTo>
                  <a:pt x="2999111" y="1297262"/>
                </a:lnTo>
                <a:lnTo>
                  <a:pt x="2956103" y="1296363"/>
                </a:lnTo>
                <a:lnTo>
                  <a:pt x="2913421" y="1294731"/>
                </a:lnTo>
                <a:lnTo>
                  <a:pt x="2871081" y="1292327"/>
                </a:lnTo>
                <a:lnTo>
                  <a:pt x="2829097" y="1289113"/>
                </a:lnTo>
                <a:lnTo>
                  <a:pt x="2787487" y="1285049"/>
                </a:lnTo>
                <a:lnTo>
                  <a:pt x="2746265" y="1280096"/>
                </a:lnTo>
                <a:lnTo>
                  <a:pt x="2705448" y="1274216"/>
                </a:lnTo>
                <a:lnTo>
                  <a:pt x="2665050" y="1267369"/>
                </a:lnTo>
                <a:lnTo>
                  <a:pt x="2625089" y="1259517"/>
                </a:lnTo>
                <a:lnTo>
                  <a:pt x="2585578" y="1250621"/>
                </a:lnTo>
                <a:lnTo>
                  <a:pt x="2546536" y="1240641"/>
                </a:lnTo>
                <a:lnTo>
                  <a:pt x="2507976" y="1229539"/>
                </a:lnTo>
                <a:lnTo>
                  <a:pt x="2469914" y="1217276"/>
                </a:lnTo>
                <a:lnTo>
                  <a:pt x="2432367" y="1203813"/>
                </a:lnTo>
                <a:lnTo>
                  <a:pt x="2395350" y="1189110"/>
                </a:lnTo>
                <a:lnTo>
                  <a:pt x="2358879" y="1173130"/>
                </a:lnTo>
                <a:lnTo>
                  <a:pt x="2322969" y="1155833"/>
                </a:lnTo>
                <a:lnTo>
                  <a:pt x="2287636" y="1137180"/>
                </a:lnTo>
                <a:lnTo>
                  <a:pt x="2252896" y="1117132"/>
                </a:lnTo>
                <a:lnTo>
                  <a:pt x="2218765" y="1095651"/>
                </a:lnTo>
                <a:lnTo>
                  <a:pt x="2185258" y="1072697"/>
                </a:lnTo>
                <a:lnTo>
                  <a:pt x="2152391" y="1048231"/>
                </a:lnTo>
                <a:lnTo>
                  <a:pt x="2120180" y="1022215"/>
                </a:lnTo>
                <a:lnTo>
                  <a:pt x="2088640" y="994609"/>
                </a:lnTo>
                <a:lnTo>
                  <a:pt x="2057787" y="965375"/>
                </a:lnTo>
                <a:lnTo>
                  <a:pt x="2027637" y="934474"/>
                </a:lnTo>
                <a:lnTo>
                  <a:pt x="1998206" y="901867"/>
                </a:lnTo>
                <a:lnTo>
                  <a:pt x="1967026" y="866461"/>
                </a:lnTo>
                <a:lnTo>
                  <a:pt x="1935656" y="831832"/>
                </a:lnTo>
                <a:lnTo>
                  <a:pt x="1904100" y="797976"/>
                </a:lnTo>
                <a:lnTo>
                  <a:pt x="1872362" y="764888"/>
                </a:lnTo>
                <a:lnTo>
                  <a:pt x="1840448" y="732564"/>
                </a:lnTo>
                <a:lnTo>
                  <a:pt x="1808362" y="701000"/>
                </a:lnTo>
                <a:lnTo>
                  <a:pt x="1776107" y="670193"/>
                </a:lnTo>
                <a:lnTo>
                  <a:pt x="1743690" y="640138"/>
                </a:lnTo>
                <a:lnTo>
                  <a:pt x="1711115" y="610830"/>
                </a:lnTo>
                <a:lnTo>
                  <a:pt x="1678386" y="582267"/>
                </a:lnTo>
                <a:lnTo>
                  <a:pt x="1645507" y="554444"/>
                </a:lnTo>
                <a:lnTo>
                  <a:pt x="1612484" y="527356"/>
                </a:lnTo>
                <a:lnTo>
                  <a:pt x="1579321" y="501000"/>
                </a:lnTo>
                <a:lnTo>
                  <a:pt x="1546023" y="475372"/>
                </a:lnTo>
                <a:lnTo>
                  <a:pt x="1512593" y="450467"/>
                </a:lnTo>
                <a:lnTo>
                  <a:pt x="1479038" y="426282"/>
                </a:lnTo>
                <a:lnTo>
                  <a:pt x="1445360" y="402812"/>
                </a:lnTo>
                <a:lnTo>
                  <a:pt x="1411566" y="380054"/>
                </a:lnTo>
                <a:lnTo>
                  <a:pt x="1377659" y="358003"/>
                </a:lnTo>
                <a:lnTo>
                  <a:pt x="1343644" y="336655"/>
                </a:lnTo>
                <a:lnTo>
                  <a:pt x="1309526" y="316006"/>
                </a:lnTo>
                <a:lnTo>
                  <a:pt x="1275309" y="296052"/>
                </a:lnTo>
                <a:lnTo>
                  <a:pt x="1240998" y="276790"/>
                </a:lnTo>
                <a:lnTo>
                  <a:pt x="1206598" y="258214"/>
                </a:lnTo>
                <a:lnTo>
                  <a:pt x="1172113" y="240321"/>
                </a:lnTo>
                <a:lnTo>
                  <a:pt x="1137547" y="223106"/>
                </a:lnTo>
                <a:lnTo>
                  <a:pt x="1102905" y="206567"/>
                </a:lnTo>
                <a:lnTo>
                  <a:pt x="1068193" y="190698"/>
                </a:lnTo>
                <a:lnTo>
                  <a:pt x="998572" y="160955"/>
                </a:lnTo>
                <a:lnTo>
                  <a:pt x="928722" y="133846"/>
                </a:lnTo>
                <a:lnTo>
                  <a:pt x="858679" y="109338"/>
                </a:lnTo>
                <a:lnTo>
                  <a:pt x="788480" y="87398"/>
                </a:lnTo>
                <a:lnTo>
                  <a:pt x="718162" y="67994"/>
                </a:lnTo>
                <a:lnTo>
                  <a:pt x="647760" y="51093"/>
                </a:lnTo>
                <a:lnTo>
                  <a:pt x="577313" y="36663"/>
                </a:lnTo>
                <a:lnTo>
                  <a:pt x="506857" y="24670"/>
                </a:lnTo>
                <a:lnTo>
                  <a:pt x="436428" y="15083"/>
                </a:lnTo>
                <a:lnTo>
                  <a:pt x="366064" y="7869"/>
                </a:lnTo>
                <a:lnTo>
                  <a:pt x="295800" y="2994"/>
                </a:lnTo>
                <a:lnTo>
                  <a:pt x="225674" y="428"/>
                </a:lnTo>
                <a:lnTo>
                  <a:pt x="190674" y="0"/>
                </a:lnTo>
                <a:close/>
              </a:path>
              <a:path w="7062470" h="4142740">
                <a:moveTo>
                  <a:pt x="4587590" y="1169524"/>
                </a:moveTo>
                <a:lnTo>
                  <a:pt x="4543076" y="1169748"/>
                </a:lnTo>
                <a:lnTo>
                  <a:pt x="4498337" y="1170601"/>
                </a:lnTo>
                <a:lnTo>
                  <a:pt x="4453391" y="1172045"/>
                </a:lnTo>
                <a:lnTo>
                  <a:pt x="4408251" y="1174042"/>
                </a:lnTo>
                <a:lnTo>
                  <a:pt x="4362935" y="1176551"/>
                </a:lnTo>
                <a:lnTo>
                  <a:pt x="4317457" y="1179534"/>
                </a:lnTo>
                <a:lnTo>
                  <a:pt x="4226082" y="1186767"/>
                </a:lnTo>
                <a:lnTo>
                  <a:pt x="4088202" y="1200199"/>
                </a:lnTo>
                <a:lnTo>
                  <a:pt x="3534902" y="1265055"/>
                </a:lnTo>
                <a:lnTo>
                  <a:pt x="3398253" y="1278796"/>
                </a:lnTo>
                <a:lnTo>
                  <a:pt x="3307970" y="1286304"/>
                </a:lnTo>
                <a:lnTo>
                  <a:pt x="3218489" y="1292126"/>
                </a:lnTo>
                <a:lnTo>
                  <a:pt x="3174087" y="1294307"/>
                </a:lnTo>
                <a:lnTo>
                  <a:pt x="3129933" y="1295950"/>
                </a:lnTo>
                <a:lnTo>
                  <a:pt x="3086042" y="1297016"/>
                </a:lnTo>
                <a:lnTo>
                  <a:pt x="3042429" y="1297467"/>
                </a:lnTo>
                <a:lnTo>
                  <a:pt x="5292730" y="1297467"/>
                </a:lnTo>
                <a:lnTo>
                  <a:pt x="5217745" y="1268224"/>
                </a:lnTo>
                <a:lnTo>
                  <a:pt x="5178476" y="1254328"/>
                </a:lnTo>
                <a:lnTo>
                  <a:pt x="5138747" y="1241646"/>
                </a:lnTo>
                <a:lnTo>
                  <a:pt x="5098574" y="1230139"/>
                </a:lnTo>
                <a:lnTo>
                  <a:pt x="5057973" y="1219768"/>
                </a:lnTo>
                <a:lnTo>
                  <a:pt x="5016959" y="1210494"/>
                </a:lnTo>
                <a:lnTo>
                  <a:pt x="4975549" y="1202278"/>
                </a:lnTo>
                <a:lnTo>
                  <a:pt x="4933757" y="1195081"/>
                </a:lnTo>
                <a:lnTo>
                  <a:pt x="4891600" y="1188865"/>
                </a:lnTo>
                <a:lnTo>
                  <a:pt x="4849094" y="1183589"/>
                </a:lnTo>
                <a:lnTo>
                  <a:pt x="4806253" y="1179216"/>
                </a:lnTo>
                <a:lnTo>
                  <a:pt x="4763094" y="1175707"/>
                </a:lnTo>
                <a:lnTo>
                  <a:pt x="4719633" y="1173022"/>
                </a:lnTo>
                <a:lnTo>
                  <a:pt x="4675885" y="1171122"/>
                </a:lnTo>
                <a:lnTo>
                  <a:pt x="4631865" y="1169969"/>
                </a:lnTo>
                <a:lnTo>
                  <a:pt x="4587590" y="1169524"/>
                </a:lnTo>
                <a:close/>
              </a:path>
            </a:pathLst>
          </a:custGeom>
          <a:solidFill>
            <a:srgbClr val="FFF4E3"/>
          </a:solidFill>
        </p:spPr>
        <p:txBody>
          <a:bodyPr wrap="square" lIns="0" tIns="0" rIns="0" bIns="0" rtlCol="0"/>
          <a:lstStyle/>
          <a:p>
            <a:endParaRPr/>
          </a:p>
        </p:txBody>
      </p:sp>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307386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751E9B0B-AD72-4611-8CEC-7269B2E494A0}"/>
              </a:ext>
            </a:extLst>
          </p:cNvPr>
          <p:cNvSpPr/>
          <p:nvPr userDrawn="1"/>
        </p:nvSpPr>
        <p:spPr>
          <a:xfrm>
            <a:off x="0" y="5532436"/>
            <a:ext cx="7810500" cy="1325563"/>
          </a:xfrm>
          <a:custGeom>
            <a:avLst/>
            <a:gdLst/>
            <a:ahLst/>
            <a:cxnLst/>
            <a:rect l="l" t="t" r="r" b="b"/>
            <a:pathLst>
              <a:path w="7062470" h="4142740">
                <a:moveTo>
                  <a:pt x="190674" y="0"/>
                </a:moveTo>
                <a:lnTo>
                  <a:pt x="120824" y="833"/>
                </a:lnTo>
                <a:lnTo>
                  <a:pt x="51203" y="3892"/>
                </a:lnTo>
                <a:lnTo>
                  <a:pt x="0" y="7627"/>
                </a:lnTo>
                <a:lnTo>
                  <a:pt x="0" y="4142215"/>
                </a:lnTo>
                <a:lnTo>
                  <a:pt x="7054377" y="4142215"/>
                </a:lnTo>
                <a:lnTo>
                  <a:pt x="7054931" y="4135369"/>
                </a:lnTo>
                <a:lnTo>
                  <a:pt x="7057942" y="4087913"/>
                </a:lnTo>
                <a:lnTo>
                  <a:pt x="7060130" y="4040505"/>
                </a:lnTo>
                <a:lnTo>
                  <a:pt x="7061499" y="3993153"/>
                </a:lnTo>
                <a:lnTo>
                  <a:pt x="7062055" y="3945866"/>
                </a:lnTo>
                <a:lnTo>
                  <a:pt x="7061803" y="3898653"/>
                </a:lnTo>
                <a:lnTo>
                  <a:pt x="7060749" y="3851523"/>
                </a:lnTo>
                <a:lnTo>
                  <a:pt x="7058897" y="3804486"/>
                </a:lnTo>
                <a:lnTo>
                  <a:pt x="7056252" y="3757551"/>
                </a:lnTo>
                <a:lnTo>
                  <a:pt x="7052821" y="3710727"/>
                </a:lnTo>
                <a:lnTo>
                  <a:pt x="7048609" y="3664022"/>
                </a:lnTo>
                <a:lnTo>
                  <a:pt x="7043620" y="3617447"/>
                </a:lnTo>
                <a:lnTo>
                  <a:pt x="7037860" y="3571009"/>
                </a:lnTo>
                <a:lnTo>
                  <a:pt x="7031334" y="3524719"/>
                </a:lnTo>
                <a:lnTo>
                  <a:pt x="7024048" y="3478585"/>
                </a:lnTo>
                <a:lnTo>
                  <a:pt x="7016007" y="3432616"/>
                </a:lnTo>
                <a:lnTo>
                  <a:pt x="7007215" y="3386823"/>
                </a:lnTo>
                <a:lnTo>
                  <a:pt x="6997680" y="3341212"/>
                </a:lnTo>
                <a:lnTo>
                  <a:pt x="6987404" y="3295795"/>
                </a:lnTo>
                <a:lnTo>
                  <a:pt x="6976395" y="3250579"/>
                </a:lnTo>
                <a:lnTo>
                  <a:pt x="6964657" y="3205575"/>
                </a:lnTo>
                <a:lnTo>
                  <a:pt x="6952196" y="3160790"/>
                </a:lnTo>
                <a:lnTo>
                  <a:pt x="6939017" y="3116235"/>
                </a:lnTo>
                <a:lnTo>
                  <a:pt x="6925124" y="3071918"/>
                </a:lnTo>
                <a:lnTo>
                  <a:pt x="6910524" y="3027849"/>
                </a:lnTo>
                <a:lnTo>
                  <a:pt x="6895222" y="2984036"/>
                </a:lnTo>
                <a:lnTo>
                  <a:pt x="6879222" y="2940489"/>
                </a:lnTo>
                <a:lnTo>
                  <a:pt x="6862531" y="2897216"/>
                </a:lnTo>
                <a:lnTo>
                  <a:pt x="6845153" y="2854228"/>
                </a:lnTo>
                <a:lnTo>
                  <a:pt x="6827094" y="2811533"/>
                </a:lnTo>
                <a:lnTo>
                  <a:pt x="6808360" y="2769139"/>
                </a:lnTo>
                <a:lnTo>
                  <a:pt x="6788954" y="2727057"/>
                </a:lnTo>
                <a:lnTo>
                  <a:pt x="6768883" y="2685296"/>
                </a:lnTo>
                <a:lnTo>
                  <a:pt x="6748152" y="2643864"/>
                </a:lnTo>
                <a:lnTo>
                  <a:pt x="6726767" y="2602770"/>
                </a:lnTo>
                <a:lnTo>
                  <a:pt x="6704732" y="2562025"/>
                </a:lnTo>
                <a:lnTo>
                  <a:pt x="6682052" y="2521636"/>
                </a:lnTo>
                <a:lnTo>
                  <a:pt x="6658734" y="2481613"/>
                </a:lnTo>
                <a:lnTo>
                  <a:pt x="6634782" y="2441965"/>
                </a:lnTo>
                <a:lnTo>
                  <a:pt x="6610201" y="2402701"/>
                </a:lnTo>
                <a:lnTo>
                  <a:pt x="6584998" y="2363830"/>
                </a:lnTo>
                <a:lnTo>
                  <a:pt x="6559177" y="2325362"/>
                </a:lnTo>
                <a:lnTo>
                  <a:pt x="6532743" y="2287306"/>
                </a:lnTo>
                <a:lnTo>
                  <a:pt x="6505702" y="2249670"/>
                </a:lnTo>
                <a:lnTo>
                  <a:pt x="6478059" y="2212464"/>
                </a:lnTo>
                <a:lnTo>
                  <a:pt x="6449819" y="2175696"/>
                </a:lnTo>
                <a:lnTo>
                  <a:pt x="6420988" y="2139377"/>
                </a:lnTo>
                <a:lnTo>
                  <a:pt x="6391571" y="2103515"/>
                </a:lnTo>
                <a:lnTo>
                  <a:pt x="6361572" y="2068119"/>
                </a:lnTo>
                <a:lnTo>
                  <a:pt x="6330999" y="2033198"/>
                </a:lnTo>
                <a:lnTo>
                  <a:pt x="6299855" y="1998762"/>
                </a:lnTo>
                <a:lnTo>
                  <a:pt x="6268146" y="1964819"/>
                </a:lnTo>
                <a:lnTo>
                  <a:pt x="6235878" y="1931379"/>
                </a:lnTo>
                <a:lnTo>
                  <a:pt x="6203055" y="1898450"/>
                </a:lnTo>
                <a:lnTo>
                  <a:pt x="6169682" y="1866043"/>
                </a:lnTo>
                <a:lnTo>
                  <a:pt x="6135766" y="1834165"/>
                </a:lnTo>
                <a:lnTo>
                  <a:pt x="6101312" y="1802827"/>
                </a:lnTo>
                <a:lnTo>
                  <a:pt x="6066324" y="1772037"/>
                </a:lnTo>
                <a:lnTo>
                  <a:pt x="6030808" y="1741804"/>
                </a:lnTo>
                <a:lnTo>
                  <a:pt x="5994770" y="1712138"/>
                </a:lnTo>
                <a:lnTo>
                  <a:pt x="5958214" y="1683047"/>
                </a:lnTo>
                <a:lnTo>
                  <a:pt x="5921145" y="1654541"/>
                </a:lnTo>
                <a:lnTo>
                  <a:pt x="5883570" y="1626628"/>
                </a:lnTo>
                <a:lnTo>
                  <a:pt x="5845494" y="1599319"/>
                </a:lnTo>
                <a:lnTo>
                  <a:pt x="5806921" y="1572622"/>
                </a:lnTo>
                <a:lnTo>
                  <a:pt x="5767857" y="1546545"/>
                </a:lnTo>
                <a:lnTo>
                  <a:pt x="5728307" y="1521099"/>
                </a:lnTo>
                <a:lnTo>
                  <a:pt x="5688277" y="1496293"/>
                </a:lnTo>
                <a:lnTo>
                  <a:pt x="5647771" y="1472134"/>
                </a:lnTo>
                <a:lnTo>
                  <a:pt x="5606796" y="1448634"/>
                </a:lnTo>
                <a:lnTo>
                  <a:pt x="5565356" y="1425800"/>
                </a:lnTo>
                <a:lnTo>
                  <a:pt x="5523457" y="1403642"/>
                </a:lnTo>
                <a:lnTo>
                  <a:pt x="5481104" y="1382169"/>
                </a:lnTo>
                <a:lnTo>
                  <a:pt x="5438302" y="1361390"/>
                </a:lnTo>
                <a:lnTo>
                  <a:pt x="5395056" y="1341314"/>
                </a:lnTo>
                <a:lnTo>
                  <a:pt x="5351372" y="1321950"/>
                </a:lnTo>
                <a:lnTo>
                  <a:pt x="5307256" y="1303308"/>
                </a:lnTo>
                <a:lnTo>
                  <a:pt x="3042429" y="1297467"/>
                </a:lnTo>
                <a:lnTo>
                  <a:pt x="2999111" y="1297262"/>
                </a:lnTo>
                <a:lnTo>
                  <a:pt x="2956103" y="1296363"/>
                </a:lnTo>
                <a:lnTo>
                  <a:pt x="2913421" y="1294731"/>
                </a:lnTo>
                <a:lnTo>
                  <a:pt x="2871081" y="1292327"/>
                </a:lnTo>
                <a:lnTo>
                  <a:pt x="2829097" y="1289113"/>
                </a:lnTo>
                <a:lnTo>
                  <a:pt x="2787487" y="1285049"/>
                </a:lnTo>
                <a:lnTo>
                  <a:pt x="2746265" y="1280096"/>
                </a:lnTo>
                <a:lnTo>
                  <a:pt x="2705448" y="1274216"/>
                </a:lnTo>
                <a:lnTo>
                  <a:pt x="2665050" y="1267369"/>
                </a:lnTo>
                <a:lnTo>
                  <a:pt x="2625089" y="1259517"/>
                </a:lnTo>
                <a:lnTo>
                  <a:pt x="2585578" y="1250621"/>
                </a:lnTo>
                <a:lnTo>
                  <a:pt x="2546536" y="1240641"/>
                </a:lnTo>
                <a:lnTo>
                  <a:pt x="2507976" y="1229539"/>
                </a:lnTo>
                <a:lnTo>
                  <a:pt x="2469914" y="1217276"/>
                </a:lnTo>
                <a:lnTo>
                  <a:pt x="2432367" y="1203813"/>
                </a:lnTo>
                <a:lnTo>
                  <a:pt x="2395350" y="1189110"/>
                </a:lnTo>
                <a:lnTo>
                  <a:pt x="2358879" y="1173130"/>
                </a:lnTo>
                <a:lnTo>
                  <a:pt x="2322969" y="1155833"/>
                </a:lnTo>
                <a:lnTo>
                  <a:pt x="2287636" y="1137180"/>
                </a:lnTo>
                <a:lnTo>
                  <a:pt x="2252896" y="1117132"/>
                </a:lnTo>
                <a:lnTo>
                  <a:pt x="2218765" y="1095651"/>
                </a:lnTo>
                <a:lnTo>
                  <a:pt x="2185258" y="1072697"/>
                </a:lnTo>
                <a:lnTo>
                  <a:pt x="2152391" y="1048231"/>
                </a:lnTo>
                <a:lnTo>
                  <a:pt x="2120180" y="1022215"/>
                </a:lnTo>
                <a:lnTo>
                  <a:pt x="2088640" y="994609"/>
                </a:lnTo>
                <a:lnTo>
                  <a:pt x="2057787" y="965375"/>
                </a:lnTo>
                <a:lnTo>
                  <a:pt x="2027637" y="934474"/>
                </a:lnTo>
                <a:lnTo>
                  <a:pt x="1998206" y="901867"/>
                </a:lnTo>
                <a:lnTo>
                  <a:pt x="1967026" y="866461"/>
                </a:lnTo>
                <a:lnTo>
                  <a:pt x="1935656" y="831832"/>
                </a:lnTo>
                <a:lnTo>
                  <a:pt x="1904100" y="797976"/>
                </a:lnTo>
                <a:lnTo>
                  <a:pt x="1872362" y="764888"/>
                </a:lnTo>
                <a:lnTo>
                  <a:pt x="1840448" y="732564"/>
                </a:lnTo>
                <a:lnTo>
                  <a:pt x="1808362" y="701000"/>
                </a:lnTo>
                <a:lnTo>
                  <a:pt x="1776107" y="670193"/>
                </a:lnTo>
                <a:lnTo>
                  <a:pt x="1743690" y="640138"/>
                </a:lnTo>
                <a:lnTo>
                  <a:pt x="1711115" y="610830"/>
                </a:lnTo>
                <a:lnTo>
                  <a:pt x="1678386" y="582267"/>
                </a:lnTo>
                <a:lnTo>
                  <a:pt x="1645507" y="554444"/>
                </a:lnTo>
                <a:lnTo>
                  <a:pt x="1612484" y="527356"/>
                </a:lnTo>
                <a:lnTo>
                  <a:pt x="1579321" y="501000"/>
                </a:lnTo>
                <a:lnTo>
                  <a:pt x="1546023" y="475372"/>
                </a:lnTo>
                <a:lnTo>
                  <a:pt x="1512593" y="450467"/>
                </a:lnTo>
                <a:lnTo>
                  <a:pt x="1479038" y="426282"/>
                </a:lnTo>
                <a:lnTo>
                  <a:pt x="1445360" y="402812"/>
                </a:lnTo>
                <a:lnTo>
                  <a:pt x="1411566" y="380054"/>
                </a:lnTo>
                <a:lnTo>
                  <a:pt x="1377659" y="358003"/>
                </a:lnTo>
                <a:lnTo>
                  <a:pt x="1343644" y="336655"/>
                </a:lnTo>
                <a:lnTo>
                  <a:pt x="1309526" y="316006"/>
                </a:lnTo>
                <a:lnTo>
                  <a:pt x="1275309" y="296052"/>
                </a:lnTo>
                <a:lnTo>
                  <a:pt x="1240998" y="276790"/>
                </a:lnTo>
                <a:lnTo>
                  <a:pt x="1206598" y="258214"/>
                </a:lnTo>
                <a:lnTo>
                  <a:pt x="1172113" y="240321"/>
                </a:lnTo>
                <a:lnTo>
                  <a:pt x="1137547" y="223106"/>
                </a:lnTo>
                <a:lnTo>
                  <a:pt x="1102905" y="206567"/>
                </a:lnTo>
                <a:lnTo>
                  <a:pt x="1068193" y="190698"/>
                </a:lnTo>
                <a:lnTo>
                  <a:pt x="998572" y="160955"/>
                </a:lnTo>
                <a:lnTo>
                  <a:pt x="928722" y="133846"/>
                </a:lnTo>
                <a:lnTo>
                  <a:pt x="858679" y="109338"/>
                </a:lnTo>
                <a:lnTo>
                  <a:pt x="788480" y="87398"/>
                </a:lnTo>
                <a:lnTo>
                  <a:pt x="718162" y="67994"/>
                </a:lnTo>
                <a:lnTo>
                  <a:pt x="647760" y="51093"/>
                </a:lnTo>
                <a:lnTo>
                  <a:pt x="577313" y="36663"/>
                </a:lnTo>
                <a:lnTo>
                  <a:pt x="506857" y="24670"/>
                </a:lnTo>
                <a:lnTo>
                  <a:pt x="436428" y="15083"/>
                </a:lnTo>
                <a:lnTo>
                  <a:pt x="366064" y="7869"/>
                </a:lnTo>
                <a:lnTo>
                  <a:pt x="295800" y="2994"/>
                </a:lnTo>
                <a:lnTo>
                  <a:pt x="225674" y="428"/>
                </a:lnTo>
                <a:lnTo>
                  <a:pt x="190674" y="0"/>
                </a:lnTo>
                <a:close/>
              </a:path>
              <a:path w="7062470" h="4142740">
                <a:moveTo>
                  <a:pt x="4587590" y="1169524"/>
                </a:moveTo>
                <a:lnTo>
                  <a:pt x="4543076" y="1169748"/>
                </a:lnTo>
                <a:lnTo>
                  <a:pt x="4498337" y="1170601"/>
                </a:lnTo>
                <a:lnTo>
                  <a:pt x="4453391" y="1172045"/>
                </a:lnTo>
                <a:lnTo>
                  <a:pt x="4408251" y="1174042"/>
                </a:lnTo>
                <a:lnTo>
                  <a:pt x="4362935" y="1176551"/>
                </a:lnTo>
                <a:lnTo>
                  <a:pt x="4317457" y="1179534"/>
                </a:lnTo>
                <a:lnTo>
                  <a:pt x="4226082" y="1186767"/>
                </a:lnTo>
                <a:lnTo>
                  <a:pt x="4088202" y="1200199"/>
                </a:lnTo>
                <a:lnTo>
                  <a:pt x="3534902" y="1265055"/>
                </a:lnTo>
                <a:lnTo>
                  <a:pt x="3398253" y="1278796"/>
                </a:lnTo>
                <a:lnTo>
                  <a:pt x="3307970" y="1286304"/>
                </a:lnTo>
                <a:lnTo>
                  <a:pt x="3218489" y="1292126"/>
                </a:lnTo>
                <a:lnTo>
                  <a:pt x="3174087" y="1294307"/>
                </a:lnTo>
                <a:lnTo>
                  <a:pt x="3129933" y="1295950"/>
                </a:lnTo>
                <a:lnTo>
                  <a:pt x="3086042" y="1297016"/>
                </a:lnTo>
                <a:lnTo>
                  <a:pt x="3042429" y="1297467"/>
                </a:lnTo>
                <a:lnTo>
                  <a:pt x="5292730" y="1297467"/>
                </a:lnTo>
                <a:lnTo>
                  <a:pt x="5217745" y="1268224"/>
                </a:lnTo>
                <a:lnTo>
                  <a:pt x="5178476" y="1254328"/>
                </a:lnTo>
                <a:lnTo>
                  <a:pt x="5138747" y="1241646"/>
                </a:lnTo>
                <a:lnTo>
                  <a:pt x="5098574" y="1230139"/>
                </a:lnTo>
                <a:lnTo>
                  <a:pt x="5057973" y="1219768"/>
                </a:lnTo>
                <a:lnTo>
                  <a:pt x="5016959" y="1210494"/>
                </a:lnTo>
                <a:lnTo>
                  <a:pt x="4975549" y="1202278"/>
                </a:lnTo>
                <a:lnTo>
                  <a:pt x="4933757" y="1195081"/>
                </a:lnTo>
                <a:lnTo>
                  <a:pt x="4891600" y="1188865"/>
                </a:lnTo>
                <a:lnTo>
                  <a:pt x="4849094" y="1183589"/>
                </a:lnTo>
                <a:lnTo>
                  <a:pt x="4806253" y="1179216"/>
                </a:lnTo>
                <a:lnTo>
                  <a:pt x="4763094" y="1175707"/>
                </a:lnTo>
                <a:lnTo>
                  <a:pt x="4719633" y="1173022"/>
                </a:lnTo>
                <a:lnTo>
                  <a:pt x="4675885" y="1171122"/>
                </a:lnTo>
                <a:lnTo>
                  <a:pt x="4631865" y="1169969"/>
                </a:lnTo>
                <a:lnTo>
                  <a:pt x="4587590" y="1169524"/>
                </a:lnTo>
                <a:close/>
              </a:path>
            </a:pathLst>
          </a:custGeom>
          <a:solidFill>
            <a:srgbClr val="FFF4E3"/>
          </a:solidFill>
        </p:spPr>
        <p:txBody>
          <a:bodyPr wrap="square" lIns="0" tIns="0" rIns="0" bIns="0" rtlCol="0"/>
          <a:lstStyle/>
          <a:p>
            <a:endParaRPr/>
          </a:p>
        </p:txBody>
      </p:sp>
      <p:sp>
        <p:nvSpPr>
          <p:cNvPr id="2" name="Title 1">
            <a:extLst>
              <a:ext uri="{FF2B5EF4-FFF2-40B4-BE49-F238E27FC236}">
                <a16:creationId xmlns:a16="http://schemas.microsoft.com/office/drawing/2014/main" id="{9E9E0127-8F27-4159-BE56-D3E18C559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8F177C-2C08-4265-9302-0F1A02E91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128BB8-BA96-4EF8-A40A-65554D77DE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8EAB04-1B45-46BF-AAAE-870B44F4DBAB}"/>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sp>
        <p:nvSpPr>
          <p:cNvPr id="10" name="object 4">
            <a:extLst>
              <a:ext uri="{FF2B5EF4-FFF2-40B4-BE49-F238E27FC236}">
                <a16:creationId xmlns:a16="http://schemas.microsoft.com/office/drawing/2014/main" id="{0EB88BD1-96AE-4F62-85B7-25A49E76B1EC}"/>
              </a:ext>
            </a:extLst>
          </p:cNvPr>
          <p:cNvSpPr/>
          <p:nvPr userDrawn="1"/>
        </p:nvSpPr>
        <p:spPr>
          <a:xfrm>
            <a:off x="5016500" y="0"/>
            <a:ext cx="7175500" cy="1628139"/>
          </a:xfrm>
          <a:custGeom>
            <a:avLst/>
            <a:gdLst/>
            <a:ahLst/>
            <a:cxnLst/>
            <a:rect l="l" t="t" r="r" b="b"/>
            <a:pathLst>
              <a:path w="7175500" h="1628139">
                <a:moveTo>
                  <a:pt x="7175190" y="225211"/>
                </a:moveTo>
                <a:lnTo>
                  <a:pt x="3000886" y="225211"/>
                </a:lnTo>
                <a:lnTo>
                  <a:pt x="3049048" y="225355"/>
                </a:lnTo>
                <a:lnTo>
                  <a:pt x="3097675" y="226984"/>
                </a:lnTo>
                <a:lnTo>
                  <a:pt x="3146794" y="230181"/>
                </a:lnTo>
                <a:lnTo>
                  <a:pt x="3203266" y="235645"/>
                </a:lnTo>
                <a:lnTo>
                  <a:pt x="3257871" y="242676"/>
                </a:lnTo>
                <a:lnTo>
                  <a:pt x="3310686" y="251220"/>
                </a:lnTo>
                <a:lnTo>
                  <a:pt x="3361784" y="261223"/>
                </a:lnTo>
                <a:lnTo>
                  <a:pt x="3411240" y="272631"/>
                </a:lnTo>
                <a:lnTo>
                  <a:pt x="3459129" y="285390"/>
                </a:lnTo>
                <a:lnTo>
                  <a:pt x="3505525" y="299446"/>
                </a:lnTo>
                <a:lnTo>
                  <a:pt x="3550505" y="314744"/>
                </a:lnTo>
                <a:lnTo>
                  <a:pt x="3594142" y="331231"/>
                </a:lnTo>
                <a:lnTo>
                  <a:pt x="3636511" y="348853"/>
                </a:lnTo>
                <a:lnTo>
                  <a:pt x="3677686" y="367556"/>
                </a:lnTo>
                <a:lnTo>
                  <a:pt x="3717744" y="387284"/>
                </a:lnTo>
                <a:lnTo>
                  <a:pt x="3756758" y="407986"/>
                </a:lnTo>
                <a:lnTo>
                  <a:pt x="3794803" y="429605"/>
                </a:lnTo>
                <a:lnTo>
                  <a:pt x="3831954" y="452089"/>
                </a:lnTo>
                <a:lnTo>
                  <a:pt x="3868286" y="475382"/>
                </a:lnTo>
                <a:lnTo>
                  <a:pt x="3903873" y="499432"/>
                </a:lnTo>
                <a:lnTo>
                  <a:pt x="3939239" y="524515"/>
                </a:lnTo>
                <a:lnTo>
                  <a:pt x="3973114" y="549584"/>
                </a:lnTo>
                <a:lnTo>
                  <a:pt x="4006916" y="575577"/>
                </a:lnTo>
                <a:lnTo>
                  <a:pt x="4040274" y="602110"/>
                </a:lnTo>
                <a:lnTo>
                  <a:pt x="4073261" y="629129"/>
                </a:lnTo>
                <a:lnTo>
                  <a:pt x="4105952" y="656580"/>
                </a:lnTo>
                <a:lnTo>
                  <a:pt x="4138421" y="684408"/>
                </a:lnTo>
                <a:lnTo>
                  <a:pt x="4170745" y="712559"/>
                </a:lnTo>
                <a:lnTo>
                  <a:pt x="4365803" y="885231"/>
                </a:lnTo>
                <a:lnTo>
                  <a:pt x="4399197" y="914132"/>
                </a:lnTo>
                <a:lnTo>
                  <a:pt x="4433042" y="942924"/>
                </a:lnTo>
                <a:lnTo>
                  <a:pt x="4467414" y="971552"/>
                </a:lnTo>
                <a:lnTo>
                  <a:pt x="4502388" y="999964"/>
                </a:lnTo>
                <a:lnTo>
                  <a:pt x="4538038" y="1028103"/>
                </a:lnTo>
                <a:lnTo>
                  <a:pt x="4574439" y="1055918"/>
                </a:lnTo>
                <a:lnTo>
                  <a:pt x="4611666" y="1083352"/>
                </a:lnTo>
                <a:lnTo>
                  <a:pt x="4649794" y="1110353"/>
                </a:lnTo>
                <a:lnTo>
                  <a:pt x="4688896" y="1136867"/>
                </a:lnTo>
                <a:lnTo>
                  <a:pt x="4729049" y="1162838"/>
                </a:lnTo>
                <a:lnTo>
                  <a:pt x="4770327" y="1188214"/>
                </a:lnTo>
                <a:lnTo>
                  <a:pt x="4812805" y="1212939"/>
                </a:lnTo>
                <a:lnTo>
                  <a:pt x="4856557" y="1236961"/>
                </a:lnTo>
                <a:lnTo>
                  <a:pt x="4899574" y="1259495"/>
                </a:lnTo>
                <a:lnTo>
                  <a:pt x="4942638" y="1281312"/>
                </a:lnTo>
                <a:lnTo>
                  <a:pt x="4985743" y="1302416"/>
                </a:lnTo>
                <a:lnTo>
                  <a:pt x="5028885" y="1322811"/>
                </a:lnTo>
                <a:lnTo>
                  <a:pt x="5072060" y="1342501"/>
                </a:lnTo>
                <a:lnTo>
                  <a:pt x="5115263" y="1361492"/>
                </a:lnTo>
                <a:lnTo>
                  <a:pt x="5158489" y="1379788"/>
                </a:lnTo>
                <a:lnTo>
                  <a:pt x="5201734" y="1397393"/>
                </a:lnTo>
                <a:lnTo>
                  <a:pt x="5244993" y="1414312"/>
                </a:lnTo>
                <a:lnTo>
                  <a:pt x="5288261" y="1430549"/>
                </a:lnTo>
                <a:lnTo>
                  <a:pt x="5331534" y="1446108"/>
                </a:lnTo>
                <a:lnTo>
                  <a:pt x="5374807" y="1460995"/>
                </a:lnTo>
                <a:lnTo>
                  <a:pt x="5418075" y="1475213"/>
                </a:lnTo>
                <a:lnTo>
                  <a:pt x="5461334" y="1488767"/>
                </a:lnTo>
                <a:lnTo>
                  <a:pt x="5504580" y="1501662"/>
                </a:lnTo>
                <a:lnTo>
                  <a:pt x="5547806" y="1513901"/>
                </a:lnTo>
                <a:lnTo>
                  <a:pt x="5591010" y="1525490"/>
                </a:lnTo>
                <a:lnTo>
                  <a:pt x="5634187" y="1536433"/>
                </a:lnTo>
                <a:lnTo>
                  <a:pt x="5677330" y="1546734"/>
                </a:lnTo>
                <a:lnTo>
                  <a:pt x="5720437" y="1556398"/>
                </a:lnTo>
                <a:lnTo>
                  <a:pt x="5763502" y="1565429"/>
                </a:lnTo>
                <a:lnTo>
                  <a:pt x="5806521" y="1573832"/>
                </a:lnTo>
                <a:lnTo>
                  <a:pt x="5849490" y="1581611"/>
                </a:lnTo>
                <a:lnTo>
                  <a:pt x="5892402" y="1588771"/>
                </a:lnTo>
                <a:lnTo>
                  <a:pt x="5935255" y="1595316"/>
                </a:lnTo>
                <a:lnTo>
                  <a:pt x="5978043" y="1601251"/>
                </a:lnTo>
                <a:lnTo>
                  <a:pt x="6020761" y="1606580"/>
                </a:lnTo>
                <a:lnTo>
                  <a:pt x="6063406" y="1611307"/>
                </a:lnTo>
                <a:lnTo>
                  <a:pt x="6105971" y="1615437"/>
                </a:lnTo>
                <a:lnTo>
                  <a:pt x="6148454" y="1618975"/>
                </a:lnTo>
                <a:lnTo>
                  <a:pt x="6190848" y="1621925"/>
                </a:lnTo>
                <a:lnTo>
                  <a:pt x="6233150" y="1624291"/>
                </a:lnTo>
                <a:lnTo>
                  <a:pt x="6275355" y="1626078"/>
                </a:lnTo>
                <a:lnTo>
                  <a:pt x="6317458" y="1627290"/>
                </a:lnTo>
                <a:lnTo>
                  <a:pt x="6359455" y="1627932"/>
                </a:lnTo>
                <a:lnTo>
                  <a:pt x="6401340" y="1628009"/>
                </a:lnTo>
                <a:lnTo>
                  <a:pt x="6443110" y="1627524"/>
                </a:lnTo>
                <a:lnTo>
                  <a:pt x="6484760" y="1626483"/>
                </a:lnTo>
                <a:lnTo>
                  <a:pt x="6526284" y="1624889"/>
                </a:lnTo>
                <a:lnTo>
                  <a:pt x="6567679" y="1622747"/>
                </a:lnTo>
                <a:lnTo>
                  <a:pt x="6608940" y="1620062"/>
                </a:lnTo>
                <a:lnTo>
                  <a:pt x="6650062" y="1616838"/>
                </a:lnTo>
                <a:lnTo>
                  <a:pt x="6691040" y="1613080"/>
                </a:lnTo>
                <a:lnTo>
                  <a:pt x="6731870" y="1608791"/>
                </a:lnTo>
                <a:lnTo>
                  <a:pt x="6772548" y="1603977"/>
                </a:lnTo>
                <a:lnTo>
                  <a:pt x="6813068" y="1598642"/>
                </a:lnTo>
                <a:lnTo>
                  <a:pt x="6853426" y="1592791"/>
                </a:lnTo>
                <a:lnTo>
                  <a:pt x="6893617" y="1586427"/>
                </a:lnTo>
                <a:lnTo>
                  <a:pt x="6933638" y="1579556"/>
                </a:lnTo>
                <a:lnTo>
                  <a:pt x="6973482" y="1572181"/>
                </a:lnTo>
                <a:lnTo>
                  <a:pt x="7013145" y="1564308"/>
                </a:lnTo>
                <a:lnTo>
                  <a:pt x="7052624" y="1555941"/>
                </a:lnTo>
                <a:lnTo>
                  <a:pt x="7091913" y="1547084"/>
                </a:lnTo>
                <a:lnTo>
                  <a:pt x="7131007" y="1537741"/>
                </a:lnTo>
                <a:lnTo>
                  <a:pt x="7169902" y="1527918"/>
                </a:lnTo>
                <a:lnTo>
                  <a:pt x="7175190" y="1526510"/>
                </a:lnTo>
                <a:lnTo>
                  <a:pt x="7175190" y="225211"/>
                </a:lnTo>
                <a:close/>
              </a:path>
              <a:path w="7175500" h="1628139">
                <a:moveTo>
                  <a:pt x="7175190" y="0"/>
                </a:moveTo>
                <a:lnTo>
                  <a:pt x="0" y="0"/>
                </a:lnTo>
                <a:lnTo>
                  <a:pt x="22806" y="18540"/>
                </a:lnTo>
                <a:lnTo>
                  <a:pt x="57831" y="45880"/>
                </a:lnTo>
                <a:lnTo>
                  <a:pt x="93524" y="72626"/>
                </a:lnTo>
                <a:lnTo>
                  <a:pt x="129878" y="98766"/>
                </a:lnTo>
                <a:lnTo>
                  <a:pt x="166888" y="124287"/>
                </a:lnTo>
                <a:lnTo>
                  <a:pt x="204545" y="149178"/>
                </a:lnTo>
                <a:lnTo>
                  <a:pt x="242844" y="173427"/>
                </a:lnTo>
                <a:lnTo>
                  <a:pt x="281776" y="197023"/>
                </a:lnTo>
                <a:lnTo>
                  <a:pt x="321336" y="219952"/>
                </a:lnTo>
                <a:lnTo>
                  <a:pt x="361516" y="242203"/>
                </a:lnTo>
                <a:lnTo>
                  <a:pt x="402309" y="263765"/>
                </a:lnTo>
                <a:lnTo>
                  <a:pt x="443708" y="284625"/>
                </a:lnTo>
                <a:lnTo>
                  <a:pt x="485707" y="304771"/>
                </a:lnTo>
                <a:lnTo>
                  <a:pt x="528298" y="324192"/>
                </a:lnTo>
                <a:lnTo>
                  <a:pt x="571475" y="342875"/>
                </a:lnTo>
                <a:lnTo>
                  <a:pt x="615230" y="360810"/>
                </a:lnTo>
                <a:lnTo>
                  <a:pt x="659557" y="377983"/>
                </a:lnTo>
                <a:lnTo>
                  <a:pt x="704449" y="394383"/>
                </a:lnTo>
                <a:lnTo>
                  <a:pt x="749898" y="409998"/>
                </a:lnTo>
                <a:lnTo>
                  <a:pt x="795899" y="424816"/>
                </a:lnTo>
                <a:lnTo>
                  <a:pt x="842443" y="438825"/>
                </a:lnTo>
                <a:lnTo>
                  <a:pt x="889524" y="452014"/>
                </a:lnTo>
                <a:lnTo>
                  <a:pt x="937136" y="464369"/>
                </a:lnTo>
                <a:lnTo>
                  <a:pt x="985271" y="475881"/>
                </a:lnTo>
                <a:lnTo>
                  <a:pt x="1033922" y="486536"/>
                </a:lnTo>
                <a:lnTo>
                  <a:pt x="1083082" y="496322"/>
                </a:lnTo>
                <a:lnTo>
                  <a:pt x="1136142" y="505476"/>
                </a:lnTo>
                <a:lnTo>
                  <a:pt x="1188527" y="512786"/>
                </a:lnTo>
                <a:lnTo>
                  <a:pt x="1240263" y="518333"/>
                </a:lnTo>
                <a:lnTo>
                  <a:pt x="1291379" y="522199"/>
                </a:lnTo>
                <a:lnTo>
                  <a:pt x="1341903" y="524463"/>
                </a:lnTo>
                <a:lnTo>
                  <a:pt x="1391861" y="525208"/>
                </a:lnTo>
                <a:lnTo>
                  <a:pt x="1441284" y="524515"/>
                </a:lnTo>
                <a:lnTo>
                  <a:pt x="1490197" y="522466"/>
                </a:lnTo>
                <a:lnTo>
                  <a:pt x="1538629" y="519140"/>
                </a:lnTo>
                <a:lnTo>
                  <a:pt x="1586607" y="514620"/>
                </a:lnTo>
                <a:lnTo>
                  <a:pt x="1634160" y="508987"/>
                </a:lnTo>
                <a:lnTo>
                  <a:pt x="1681316" y="502322"/>
                </a:lnTo>
                <a:lnTo>
                  <a:pt x="1728101" y="494706"/>
                </a:lnTo>
                <a:lnTo>
                  <a:pt x="1774545" y="486221"/>
                </a:lnTo>
                <a:lnTo>
                  <a:pt x="1820674" y="476947"/>
                </a:lnTo>
                <a:lnTo>
                  <a:pt x="1866517" y="466966"/>
                </a:lnTo>
                <a:lnTo>
                  <a:pt x="1912101" y="456359"/>
                </a:lnTo>
                <a:lnTo>
                  <a:pt x="1957454" y="445208"/>
                </a:lnTo>
                <a:lnTo>
                  <a:pt x="2047580" y="421596"/>
                </a:lnTo>
                <a:lnTo>
                  <a:pt x="2404418" y="321606"/>
                </a:lnTo>
                <a:lnTo>
                  <a:pt x="2449069" y="309824"/>
                </a:lnTo>
                <a:lnTo>
                  <a:pt x="2493824" y="298472"/>
                </a:lnTo>
                <a:lnTo>
                  <a:pt x="2538709" y="287631"/>
                </a:lnTo>
                <a:lnTo>
                  <a:pt x="2583753" y="277382"/>
                </a:lnTo>
                <a:lnTo>
                  <a:pt x="2628984" y="267808"/>
                </a:lnTo>
                <a:lnTo>
                  <a:pt x="2674429" y="258988"/>
                </a:lnTo>
                <a:lnTo>
                  <a:pt x="2720117" y="251005"/>
                </a:lnTo>
                <a:lnTo>
                  <a:pt x="2766074" y="243938"/>
                </a:lnTo>
                <a:lnTo>
                  <a:pt x="2812329" y="237871"/>
                </a:lnTo>
                <a:lnTo>
                  <a:pt x="2858910" y="232883"/>
                </a:lnTo>
                <a:lnTo>
                  <a:pt x="2905845" y="229056"/>
                </a:lnTo>
                <a:lnTo>
                  <a:pt x="2953161" y="226472"/>
                </a:lnTo>
                <a:lnTo>
                  <a:pt x="3000886" y="225211"/>
                </a:lnTo>
                <a:lnTo>
                  <a:pt x="7175190" y="225211"/>
                </a:lnTo>
                <a:lnTo>
                  <a:pt x="7175190" y="0"/>
                </a:lnTo>
                <a:close/>
              </a:path>
            </a:pathLst>
          </a:custGeom>
          <a:solidFill>
            <a:srgbClr val="D5EDEF"/>
          </a:solidFill>
        </p:spPr>
        <p:txBody>
          <a:bodyPr wrap="square" lIns="0" tIns="0" rIns="0" bIns="0" rtlCol="0"/>
          <a:lstStyle/>
          <a:p>
            <a:endParaRPr/>
          </a:p>
        </p:txBody>
      </p:sp>
      <p:sp>
        <p:nvSpPr>
          <p:cNvPr id="11" name="object 4">
            <a:extLst>
              <a:ext uri="{FF2B5EF4-FFF2-40B4-BE49-F238E27FC236}">
                <a16:creationId xmlns:a16="http://schemas.microsoft.com/office/drawing/2014/main" id="{2DE6EA02-D158-4C2A-91F7-681C3DDAF18B}"/>
              </a:ext>
            </a:extLst>
          </p:cNvPr>
          <p:cNvSpPr/>
          <p:nvPr userDrawn="1"/>
        </p:nvSpPr>
        <p:spPr>
          <a:xfrm>
            <a:off x="5168900" y="152400"/>
            <a:ext cx="7175500" cy="1628139"/>
          </a:xfrm>
          <a:custGeom>
            <a:avLst/>
            <a:gdLst/>
            <a:ahLst/>
            <a:cxnLst/>
            <a:rect l="l" t="t" r="r" b="b"/>
            <a:pathLst>
              <a:path w="7175500" h="1628139">
                <a:moveTo>
                  <a:pt x="7175190" y="225211"/>
                </a:moveTo>
                <a:lnTo>
                  <a:pt x="3000886" y="225211"/>
                </a:lnTo>
                <a:lnTo>
                  <a:pt x="3049048" y="225355"/>
                </a:lnTo>
                <a:lnTo>
                  <a:pt x="3097675" y="226984"/>
                </a:lnTo>
                <a:lnTo>
                  <a:pt x="3146794" y="230181"/>
                </a:lnTo>
                <a:lnTo>
                  <a:pt x="3203266" y="235645"/>
                </a:lnTo>
                <a:lnTo>
                  <a:pt x="3257871" y="242676"/>
                </a:lnTo>
                <a:lnTo>
                  <a:pt x="3310686" y="251220"/>
                </a:lnTo>
                <a:lnTo>
                  <a:pt x="3361784" y="261223"/>
                </a:lnTo>
                <a:lnTo>
                  <a:pt x="3411240" y="272631"/>
                </a:lnTo>
                <a:lnTo>
                  <a:pt x="3459129" y="285390"/>
                </a:lnTo>
                <a:lnTo>
                  <a:pt x="3505525" y="299446"/>
                </a:lnTo>
                <a:lnTo>
                  <a:pt x="3550505" y="314744"/>
                </a:lnTo>
                <a:lnTo>
                  <a:pt x="3594142" y="331231"/>
                </a:lnTo>
                <a:lnTo>
                  <a:pt x="3636511" y="348853"/>
                </a:lnTo>
                <a:lnTo>
                  <a:pt x="3677686" y="367556"/>
                </a:lnTo>
                <a:lnTo>
                  <a:pt x="3717744" y="387284"/>
                </a:lnTo>
                <a:lnTo>
                  <a:pt x="3756758" y="407986"/>
                </a:lnTo>
                <a:lnTo>
                  <a:pt x="3794803" y="429605"/>
                </a:lnTo>
                <a:lnTo>
                  <a:pt x="3831954" y="452089"/>
                </a:lnTo>
                <a:lnTo>
                  <a:pt x="3868286" y="475382"/>
                </a:lnTo>
                <a:lnTo>
                  <a:pt x="3903873" y="499432"/>
                </a:lnTo>
                <a:lnTo>
                  <a:pt x="3939239" y="524515"/>
                </a:lnTo>
                <a:lnTo>
                  <a:pt x="3973114" y="549584"/>
                </a:lnTo>
                <a:lnTo>
                  <a:pt x="4006916" y="575577"/>
                </a:lnTo>
                <a:lnTo>
                  <a:pt x="4040274" y="602110"/>
                </a:lnTo>
                <a:lnTo>
                  <a:pt x="4073261" y="629129"/>
                </a:lnTo>
                <a:lnTo>
                  <a:pt x="4105952" y="656580"/>
                </a:lnTo>
                <a:lnTo>
                  <a:pt x="4138421" y="684408"/>
                </a:lnTo>
                <a:lnTo>
                  <a:pt x="4170745" y="712559"/>
                </a:lnTo>
                <a:lnTo>
                  <a:pt x="4365803" y="885231"/>
                </a:lnTo>
                <a:lnTo>
                  <a:pt x="4399197" y="914132"/>
                </a:lnTo>
                <a:lnTo>
                  <a:pt x="4433042" y="942924"/>
                </a:lnTo>
                <a:lnTo>
                  <a:pt x="4467414" y="971552"/>
                </a:lnTo>
                <a:lnTo>
                  <a:pt x="4502388" y="999964"/>
                </a:lnTo>
                <a:lnTo>
                  <a:pt x="4538038" y="1028103"/>
                </a:lnTo>
                <a:lnTo>
                  <a:pt x="4574439" y="1055918"/>
                </a:lnTo>
                <a:lnTo>
                  <a:pt x="4611666" y="1083352"/>
                </a:lnTo>
                <a:lnTo>
                  <a:pt x="4649794" y="1110353"/>
                </a:lnTo>
                <a:lnTo>
                  <a:pt x="4688896" y="1136867"/>
                </a:lnTo>
                <a:lnTo>
                  <a:pt x="4729049" y="1162838"/>
                </a:lnTo>
                <a:lnTo>
                  <a:pt x="4770327" y="1188214"/>
                </a:lnTo>
                <a:lnTo>
                  <a:pt x="4812805" y="1212939"/>
                </a:lnTo>
                <a:lnTo>
                  <a:pt x="4856557" y="1236961"/>
                </a:lnTo>
                <a:lnTo>
                  <a:pt x="4899574" y="1259495"/>
                </a:lnTo>
                <a:lnTo>
                  <a:pt x="4942638" y="1281312"/>
                </a:lnTo>
                <a:lnTo>
                  <a:pt x="4985743" y="1302416"/>
                </a:lnTo>
                <a:lnTo>
                  <a:pt x="5028885" y="1322811"/>
                </a:lnTo>
                <a:lnTo>
                  <a:pt x="5072060" y="1342501"/>
                </a:lnTo>
                <a:lnTo>
                  <a:pt x="5115263" y="1361492"/>
                </a:lnTo>
                <a:lnTo>
                  <a:pt x="5158489" y="1379788"/>
                </a:lnTo>
                <a:lnTo>
                  <a:pt x="5201734" y="1397393"/>
                </a:lnTo>
                <a:lnTo>
                  <a:pt x="5244993" y="1414312"/>
                </a:lnTo>
                <a:lnTo>
                  <a:pt x="5288261" y="1430549"/>
                </a:lnTo>
                <a:lnTo>
                  <a:pt x="5331534" y="1446108"/>
                </a:lnTo>
                <a:lnTo>
                  <a:pt x="5374807" y="1460995"/>
                </a:lnTo>
                <a:lnTo>
                  <a:pt x="5418075" y="1475213"/>
                </a:lnTo>
                <a:lnTo>
                  <a:pt x="5461334" y="1488767"/>
                </a:lnTo>
                <a:lnTo>
                  <a:pt x="5504580" y="1501662"/>
                </a:lnTo>
                <a:lnTo>
                  <a:pt x="5547806" y="1513901"/>
                </a:lnTo>
                <a:lnTo>
                  <a:pt x="5591010" y="1525490"/>
                </a:lnTo>
                <a:lnTo>
                  <a:pt x="5634187" y="1536433"/>
                </a:lnTo>
                <a:lnTo>
                  <a:pt x="5677330" y="1546734"/>
                </a:lnTo>
                <a:lnTo>
                  <a:pt x="5720437" y="1556398"/>
                </a:lnTo>
                <a:lnTo>
                  <a:pt x="5763502" y="1565429"/>
                </a:lnTo>
                <a:lnTo>
                  <a:pt x="5806521" y="1573832"/>
                </a:lnTo>
                <a:lnTo>
                  <a:pt x="5849490" y="1581611"/>
                </a:lnTo>
                <a:lnTo>
                  <a:pt x="5892402" y="1588771"/>
                </a:lnTo>
                <a:lnTo>
                  <a:pt x="5935255" y="1595316"/>
                </a:lnTo>
                <a:lnTo>
                  <a:pt x="5978043" y="1601251"/>
                </a:lnTo>
                <a:lnTo>
                  <a:pt x="6020761" y="1606580"/>
                </a:lnTo>
                <a:lnTo>
                  <a:pt x="6063406" y="1611307"/>
                </a:lnTo>
                <a:lnTo>
                  <a:pt x="6105971" y="1615437"/>
                </a:lnTo>
                <a:lnTo>
                  <a:pt x="6148454" y="1618975"/>
                </a:lnTo>
                <a:lnTo>
                  <a:pt x="6190848" y="1621925"/>
                </a:lnTo>
                <a:lnTo>
                  <a:pt x="6233150" y="1624291"/>
                </a:lnTo>
                <a:lnTo>
                  <a:pt x="6275355" y="1626078"/>
                </a:lnTo>
                <a:lnTo>
                  <a:pt x="6317458" y="1627290"/>
                </a:lnTo>
                <a:lnTo>
                  <a:pt x="6359455" y="1627932"/>
                </a:lnTo>
                <a:lnTo>
                  <a:pt x="6401340" y="1628009"/>
                </a:lnTo>
                <a:lnTo>
                  <a:pt x="6443110" y="1627524"/>
                </a:lnTo>
                <a:lnTo>
                  <a:pt x="6484760" y="1626483"/>
                </a:lnTo>
                <a:lnTo>
                  <a:pt x="6526284" y="1624889"/>
                </a:lnTo>
                <a:lnTo>
                  <a:pt x="6567679" y="1622747"/>
                </a:lnTo>
                <a:lnTo>
                  <a:pt x="6608940" y="1620062"/>
                </a:lnTo>
                <a:lnTo>
                  <a:pt x="6650062" y="1616838"/>
                </a:lnTo>
                <a:lnTo>
                  <a:pt x="6691040" y="1613080"/>
                </a:lnTo>
                <a:lnTo>
                  <a:pt x="6731870" y="1608791"/>
                </a:lnTo>
                <a:lnTo>
                  <a:pt x="6772548" y="1603977"/>
                </a:lnTo>
                <a:lnTo>
                  <a:pt x="6813068" y="1598642"/>
                </a:lnTo>
                <a:lnTo>
                  <a:pt x="6853426" y="1592791"/>
                </a:lnTo>
                <a:lnTo>
                  <a:pt x="6893617" y="1586427"/>
                </a:lnTo>
                <a:lnTo>
                  <a:pt x="6933638" y="1579556"/>
                </a:lnTo>
                <a:lnTo>
                  <a:pt x="6973482" y="1572181"/>
                </a:lnTo>
                <a:lnTo>
                  <a:pt x="7013145" y="1564308"/>
                </a:lnTo>
                <a:lnTo>
                  <a:pt x="7052624" y="1555941"/>
                </a:lnTo>
                <a:lnTo>
                  <a:pt x="7091913" y="1547084"/>
                </a:lnTo>
                <a:lnTo>
                  <a:pt x="7131007" y="1537741"/>
                </a:lnTo>
                <a:lnTo>
                  <a:pt x="7169902" y="1527918"/>
                </a:lnTo>
                <a:lnTo>
                  <a:pt x="7175190" y="1526510"/>
                </a:lnTo>
                <a:lnTo>
                  <a:pt x="7175190" y="225211"/>
                </a:lnTo>
                <a:close/>
              </a:path>
              <a:path w="7175500" h="1628139">
                <a:moveTo>
                  <a:pt x="7175190" y="0"/>
                </a:moveTo>
                <a:lnTo>
                  <a:pt x="0" y="0"/>
                </a:lnTo>
                <a:lnTo>
                  <a:pt x="22806" y="18540"/>
                </a:lnTo>
                <a:lnTo>
                  <a:pt x="57831" y="45880"/>
                </a:lnTo>
                <a:lnTo>
                  <a:pt x="93524" y="72626"/>
                </a:lnTo>
                <a:lnTo>
                  <a:pt x="129878" y="98766"/>
                </a:lnTo>
                <a:lnTo>
                  <a:pt x="166888" y="124287"/>
                </a:lnTo>
                <a:lnTo>
                  <a:pt x="204545" y="149178"/>
                </a:lnTo>
                <a:lnTo>
                  <a:pt x="242844" y="173427"/>
                </a:lnTo>
                <a:lnTo>
                  <a:pt x="281776" y="197023"/>
                </a:lnTo>
                <a:lnTo>
                  <a:pt x="321336" y="219952"/>
                </a:lnTo>
                <a:lnTo>
                  <a:pt x="361516" y="242203"/>
                </a:lnTo>
                <a:lnTo>
                  <a:pt x="402309" y="263765"/>
                </a:lnTo>
                <a:lnTo>
                  <a:pt x="443708" y="284625"/>
                </a:lnTo>
                <a:lnTo>
                  <a:pt x="485707" y="304771"/>
                </a:lnTo>
                <a:lnTo>
                  <a:pt x="528298" y="324192"/>
                </a:lnTo>
                <a:lnTo>
                  <a:pt x="571475" y="342875"/>
                </a:lnTo>
                <a:lnTo>
                  <a:pt x="615230" y="360810"/>
                </a:lnTo>
                <a:lnTo>
                  <a:pt x="659557" y="377983"/>
                </a:lnTo>
                <a:lnTo>
                  <a:pt x="704449" y="394383"/>
                </a:lnTo>
                <a:lnTo>
                  <a:pt x="749898" y="409998"/>
                </a:lnTo>
                <a:lnTo>
                  <a:pt x="795899" y="424816"/>
                </a:lnTo>
                <a:lnTo>
                  <a:pt x="842443" y="438825"/>
                </a:lnTo>
                <a:lnTo>
                  <a:pt x="889524" y="452014"/>
                </a:lnTo>
                <a:lnTo>
                  <a:pt x="937136" y="464369"/>
                </a:lnTo>
                <a:lnTo>
                  <a:pt x="985271" y="475881"/>
                </a:lnTo>
                <a:lnTo>
                  <a:pt x="1033922" y="486536"/>
                </a:lnTo>
                <a:lnTo>
                  <a:pt x="1083082" y="496322"/>
                </a:lnTo>
                <a:lnTo>
                  <a:pt x="1136142" y="505476"/>
                </a:lnTo>
                <a:lnTo>
                  <a:pt x="1188527" y="512786"/>
                </a:lnTo>
                <a:lnTo>
                  <a:pt x="1240263" y="518333"/>
                </a:lnTo>
                <a:lnTo>
                  <a:pt x="1291379" y="522199"/>
                </a:lnTo>
                <a:lnTo>
                  <a:pt x="1341903" y="524463"/>
                </a:lnTo>
                <a:lnTo>
                  <a:pt x="1391861" y="525208"/>
                </a:lnTo>
                <a:lnTo>
                  <a:pt x="1441284" y="524515"/>
                </a:lnTo>
                <a:lnTo>
                  <a:pt x="1490197" y="522466"/>
                </a:lnTo>
                <a:lnTo>
                  <a:pt x="1538629" y="519140"/>
                </a:lnTo>
                <a:lnTo>
                  <a:pt x="1586607" y="514620"/>
                </a:lnTo>
                <a:lnTo>
                  <a:pt x="1634160" y="508987"/>
                </a:lnTo>
                <a:lnTo>
                  <a:pt x="1681316" y="502322"/>
                </a:lnTo>
                <a:lnTo>
                  <a:pt x="1728101" y="494706"/>
                </a:lnTo>
                <a:lnTo>
                  <a:pt x="1774545" y="486221"/>
                </a:lnTo>
                <a:lnTo>
                  <a:pt x="1820674" y="476947"/>
                </a:lnTo>
                <a:lnTo>
                  <a:pt x="1866517" y="466966"/>
                </a:lnTo>
                <a:lnTo>
                  <a:pt x="1912101" y="456359"/>
                </a:lnTo>
                <a:lnTo>
                  <a:pt x="1957454" y="445208"/>
                </a:lnTo>
                <a:lnTo>
                  <a:pt x="2047580" y="421596"/>
                </a:lnTo>
                <a:lnTo>
                  <a:pt x="2404418" y="321606"/>
                </a:lnTo>
                <a:lnTo>
                  <a:pt x="2449069" y="309824"/>
                </a:lnTo>
                <a:lnTo>
                  <a:pt x="2493824" y="298472"/>
                </a:lnTo>
                <a:lnTo>
                  <a:pt x="2538709" y="287631"/>
                </a:lnTo>
                <a:lnTo>
                  <a:pt x="2583753" y="277382"/>
                </a:lnTo>
                <a:lnTo>
                  <a:pt x="2628984" y="267808"/>
                </a:lnTo>
                <a:lnTo>
                  <a:pt x="2674429" y="258988"/>
                </a:lnTo>
                <a:lnTo>
                  <a:pt x="2720117" y="251005"/>
                </a:lnTo>
                <a:lnTo>
                  <a:pt x="2766074" y="243938"/>
                </a:lnTo>
                <a:lnTo>
                  <a:pt x="2812329" y="237871"/>
                </a:lnTo>
                <a:lnTo>
                  <a:pt x="2858910" y="232883"/>
                </a:lnTo>
                <a:lnTo>
                  <a:pt x="2905845" y="229056"/>
                </a:lnTo>
                <a:lnTo>
                  <a:pt x="2953161" y="226472"/>
                </a:lnTo>
                <a:lnTo>
                  <a:pt x="3000886" y="225211"/>
                </a:lnTo>
                <a:lnTo>
                  <a:pt x="7175190" y="225211"/>
                </a:lnTo>
                <a:lnTo>
                  <a:pt x="7175190" y="0"/>
                </a:lnTo>
                <a:close/>
              </a:path>
            </a:pathLst>
          </a:custGeom>
          <a:solidFill>
            <a:srgbClr val="D5EDEF"/>
          </a:solidFill>
        </p:spPr>
        <p:txBody>
          <a:bodyPr wrap="square" lIns="0" tIns="0" rIns="0" bIns="0" rtlCol="0"/>
          <a:lstStyle/>
          <a:p>
            <a:endParaRPr/>
          </a:p>
        </p:txBody>
      </p:sp>
      <p:pic>
        <p:nvPicPr>
          <p:cNvPr id="12" name="Picture 11" descr="A picture containing bird&#10;&#10;Description automatically generated">
            <a:extLst>
              <a:ext uri="{FF2B5EF4-FFF2-40B4-BE49-F238E27FC236}">
                <a16:creationId xmlns:a16="http://schemas.microsoft.com/office/drawing/2014/main" id="{FA71F693-50D0-4646-9C3F-DFD029E80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3417215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0EB88BD1-96AE-4F62-85B7-25A49E76B1EC}"/>
              </a:ext>
            </a:extLst>
          </p:cNvPr>
          <p:cNvSpPr/>
          <p:nvPr userDrawn="1"/>
        </p:nvSpPr>
        <p:spPr>
          <a:xfrm>
            <a:off x="5016500" y="0"/>
            <a:ext cx="7175500" cy="1628139"/>
          </a:xfrm>
          <a:custGeom>
            <a:avLst/>
            <a:gdLst/>
            <a:ahLst/>
            <a:cxnLst/>
            <a:rect l="l" t="t" r="r" b="b"/>
            <a:pathLst>
              <a:path w="7175500" h="1628139">
                <a:moveTo>
                  <a:pt x="7175190" y="225211"/>
                </a:moveTo>
                <a:lnTo>
                  <a:pt x="3000886" y="225211"/>
                </a:lnTo>
                <a:lnTo>
                  <a:pt x="3049048" y="225355"/>
                </a:lnTo>
                <a:lnTo>
                  <a:pt x="3097675" y="226984"/>
                </a:lnTo>
                <a:lnTo>
                  <a:pt x="3146794" y="230181"/>
                </a:lnTo>
                <a:lnTo>
                  <a:pt x="3203266" y="235645"/>
                </a:lnTo>
                <a:lnTo>
                  <a:pt x="3257871" y="242676"/>
                </a:lnTo>
                <a:lnTo>
                  <a:pt x="3310686" y="251220"/>
                </a:lnTo>
                <a:lnTo>
                  <a:pt x="3361784" y="261223"/>
                </a:lnTo>
                <a:lnTo>
                  <a:pt x="3411240" y="272631"/>
                </a:lnTo>
                <a:lnTo>
                  <a:pt x="3459129" y="285390"/>
                </a:lnTo>
                <a:lnTo>
                  <a:pt x="3505525" y="299446"/>
                </a:lnTo>
                <a:lnTo>
                  <a:pt x="3550505" y="314744"/>
                </a:lnTo>
                <a:lnTo>
                  <a:pt x="3594142" y="331231"/>
                </a:lnTo>
                <a:lnTo>
                  <a:pt x="3636511" y="348853"/>
                </a:lnTo>
                <a:lnTo>
                  <a:pt x="3677686" y="367556"/>
                </a:lnTo>
                <a:lnTo>
                  <a:pt x="3717744" y="387284"/>
                </a:lnTo>
                <a:lnTo>
                  <a:pt x="3756758" y="407986"/>
                </a:lnTo>
                <a:lnTo>
                  <a:pt x="3794803" y="429605"/>
                </a:lnTo>
                <a:lnTo>
                  <a:pt x="3831954" y="452089"/>
                </a:lnTo>
                <a:lnTo>
                  <a:pt x="3868286" y="475382"/>
                </a:lnTo>
                <a:lnTo>
                  <a:pt x="3903873" y="499432"/>
                </a:lnTo>
                <a:lnTo>
                  <a:pt x="3939239" y="524515"/>
                </a:lnTo>
                <a:lnTo>
                  <a:pt x="3973114" y="549584"/>
                </a:lnTo>
                <a:lnTo>
                  <a:pt x="4006916" y="575577"/>
                </a:lnTo>
                <a:lnTo>
                  <a:pt x="4040274" y="602110"/>
                </a:lnTo>
                <a:lnTo>
                  <a:pt x="4073261" y="629129"/>
                </a:lnTo>
                <a:lnTo>
                  <a:pt x="4105952" y="656580"/>
                </a:lnTo>
                <a:lnTo>
                  <a:pt x="4138421" y="684408"/>
                </a:lnTo>
                <a:lnTo>
                  <a:pt x="4170745" y="712559"/>
                </a:lnTo>
                <a:lnTo>
                  <a:pt x="4365803" y="885231"/>
                </a:lnTo>
                <a:lnTo>
                  <a:pt x="4399197" y="914132"/>
                </a:lnTo>
                <a:lnTo>
                  <a:pt x="4433042" y="942924"/>
                </a:lnTo>
                <a:lnTo>
                  <a:pt x="4467414" y="971552"/>
                </a:lnTo>
                <a:lnTo>
                  <a:pt x="4502388" y="999964"/>
                </a:lnTo>
                <a:lnTo>
                  <a:pt x="4538038" y="1028103"/>
                </a:lnTo>
                <a:lnTo>
                  <a:pt x="4574439" y="1055918"/>
                </a:lnTo>
                <a:lnTo>
                  <a:pt x="4611666" y="1083352"/>
                </a:lnTo>
                <a:lnTo>
                  <a:pt x="4649794" y="1110353"/>
                </a:lnTo>
                <a:lnTo>
                  <a:pt x="4688896" y="1136867"/>
                </a:lnTo>
                <a:lnTo>
                  <a:pt x="4729049" y="1162838"/>
                </a:lnTo>
                <a:lnTo>
                  <a:pt x="4770327" y="1188214"/>
                </a:lnTo>
                <a:lnTo>
                  <a:pt x="4812805" y="1212939"/>
                </a:lnTo>
                <a:lnTo>
                  <a:pt x="4856557" y="1236961"/>
                </a:lnTo>
                <a:lnTo>
                  <a:pt x="4899574" y="1259495"/>
                </a:lnTo>
                <a:lnTo>
                  <a:pt x="4942638" y="1281312"/>
                </a:lnTo>
                <a:lnTo>
                  <a:pt x="4985743" y="1302416"/>
                </a:lnTo>
                <a:lnTo>
                  <a:pt x="5028885" y="1322811"/>
                </a:lnTo>
                <a:lnTo>
                  <a:pt x="5072060" y="1342501"/>
                </a:lnTo>
                <a:lnTo>
                  <a:pt x="5115263" y="1361492"/>
                </a:lnTo>
                <a:lnTo>
                  <a:pt x="5158489" y="1379788"/>
                </a:lnTo>
                <a:lnTo>
                  <a:pt x="5201734" y="1397393"/>
                </a:lnTo>
                <a:lnTo>
                  <a:pt x="5244993" y="1414312"/>
                </a:lnTo>
                <a:lnTo>
                  <a:pt x="5288261" y="1430549"/>
                </a:lnTo>
                <a:lnTo>
                  <a:pt x="5331534" y="1446108"/>
                </a:lnTo>
                <a:lnTo>
                  <a:pt x="5374807" y="1460995"/>
                </a:lnTo>
                <a:lnTo>
                  <a:pt x="5418075" y="1475213"/>
                </a:lnTo>
                <a:lnTo>
                  <a:pt x="5461334" y="1488767"/>
                </a:lnTo>
                <a:lnTo>
                  <a:pt x="5504580" y="1501662"/>
                </a:lnTo>
                <a:lnTo>
                  <a:pt x="5547806" y="1513901"/>
                </a:lnTo>
                <a:lnTo>
                  <a:pt x="5591010" y="1525490"/>
                </a:lnTo>
                <a:lnTo>
                  <a:pt x="5634187" y="1536433"/>
                </a:lnTo>
                <a:lnTo>
                  <a:pt x="5677330" y="1546734"/>
                </a:lnTo>
                <a:lnTo>
                  <a:pt x="5720437" y="1556398"/>
                </a:lnTo>
                <a:lnTo>
                  <a:pt x="5763502" y="1565429"/>
                </a:lnTo>
                <a:lnTo>
                  <a:pt x="5806521" y="1573832"/>
                </a:lnTo>
                <a:lnTo>
                  <a:pt x="5849490" y="1581611"/>
                </a:lnTo>
                <a:lnTo>
                  <a:pt x="5892402" y="1588771"/>
                </a:lnTo>
                <a:lnTo>
                  <a:pt x="5935255" y="1595316"/>
                </a:lnTo>
                <a:lnTo>
                  <a:pt x="5978043" y="1601251"/>
                </a:lnTo>
                <a:lnTo>
                  <a:pt x="6020761" y="1606580"/>
                </a:lnTo>
                <a:lnTo>
                  <a:pt x="6063406" y="1611307"/>
                </a:lnTo>
                <a:lnTo>
                  <a:pt x="6105971" y="1615437"/>
                </a:lnTo>
                <a:lnTo>
                  <a:pt x="6148454" y="1618975"/>
                </a:lnTo>
                <a:lnTo>
                  <a:pt x="6190848" y="1621925"/>
                </a:lnTo>
                <a:lnTo>
                  <a:pt x="6233150" y="1624291"/>
                </a:lnTo>
                <a:lnTo>
                  <a:pt x="6275355" y="1626078"/>
                </a:lnTo>
                <a:lnTo>
                  <a:pt x="6317458" y="1627290"/>
                </a:lnTo>
                <a:lnTo>
                  <a:pt x="6359455" y="1627932"/>
                </a:lnTo>
                <a:lnTo>
                  <a:pt x="6401340" y="1628009"/>
                </a:lnTo>
                <a:lnTo>
                  <a:pt x="6443110" y="1627524"/>
                </a:lnTo>
                <a:lnTo>
                  <a:pt x="6484760" y="1626483"/>
                </a:lnTo>
                <a:lnTo>
                  <a:pt x="6526284" y="1624889"/>
                </a:lnTo>
                <a:lnTo>
                  <a:pt x="6567679" y="1622747"/>
                </a:lnTo>
                <a:lnTo>
                  <a:pt x="6608940" y="1620062"/>
                </a:lnTo>
                <a:lnTo>
                  <a:pt x="6650062" y="1616838"/>
                </a:lnTo>
                <a:lnTo>
                  <a:pt x="6691040" y="1613080"/>
                </a:lnTo>
                <a:lnTo>
                  <a:pt x="6731870" y="1608791"/>
                </a:lnTo>
                <a:lnTo>
                  <a:pt x="6772548" y="1603977"/>
                </a:lnTo>
                <a:lnTo>
                  <a:pt x="6813068" y="1598642"/>
                </a:lnTo>
                <a:lnTo>
                  <a:pt x="6853426" y="1592791"/>
                </a:lnTo>
                <a:lnTo>
                  <a:pt x="6893617" y="1586427"/>
                </a:lnTo>
                <a:lnTo>
                  <a:pt x="6933638" y="1579556"/>
                </a:lnTo>
                <a:lnTo>
                  <a:pt x="6973482" y="1572181"/>
                </a:lnTo>
                <a:lnTo>
                  <a:pt x="7013145" y="1564308"/>
                </a:lnTo>
                <a:lnTo>
                  <a:pt x="7052624" y="1555941"/>
                </a:lnTo>
                <a:lnTo>
                  <a:pt x="7091913" y="1547084"/>
                </a:lnTo>
                <a:lnTo>
                  <a:pt x="7131007" y="1537741"/>
                </a:lnTo>
                <a:lnTo>
                  <a:pt x="7169902" y="1527918"/>
                </a:lnTo>
                <a:lnTo>
                  <a:pt x="7175190" y="1526510"/>
                </a:lnTo>
                <a:lnTo>
                  <a:pt x="7175190" y="225211"/>
                </a:lnTo>
                <a:close/>
              </a:path>
              <a:path w="7175500" h="1628139">
                <a:moveTo>
                  <a:pt x="7175190" y="0"/>
                </a:moveTo>
                <a:lnTo>
                  <a:pt x="0" y="0"/>
                </a:lnTo>
                <a:lnTo>
                  <a:pt x="22806" y="18540"/>
                </a:lnTo>
                <a:lnTo>
                  <a:pt x="57831" y="45880"/>
                </a:lnTo>
                <a:lnTo>
                  <a:pt x="93524" y="72626"/>
                </a:lnTo>
                <a:lnTo>
                  <a:pt x="129878" y="98766"/>
                </a:lnTo>
                <a:lnTo>
                  <a:pt x="166888" y="124287"/>
                </a:lnTo>
                <a:lnTo>
                  <a:pt x="204545" y="149178"/>
                </a:lnTo>
                <a:lnTo>
                  <a:pt x="242844" y="173427"/>
                </a:lnTo>
                <a:lnTo>
                  <a:pt x="281776" y="197023"/>
                </a:lnTo>
                <a:lnTo>
                  <a:pt x="321336" y="219952"/>
                </a:lnTo>
                <a:lnTo>
                  <a:pt x="361516" y="242203"/>
                </a:lnTo>
                <a:lnTo>
                  <a:pt x="402309" y="263765"/>
                </a:lnTo>
                <a:lnTo>
                  <a:pt x="443708" y="284625"/>
                </a:lnTo>
                <a:lnTo>
                  <a:pt x="485707" y="304771"/>
                </a:lnTo>
                <a:lnTo>
                  <a:pt x="528298" y="324192"/>
                </a:lnTo>
                <a:lnTo>
                  <a:pt x="571475" y="342875"/>
                </a:lnTo>
                <a:lnTo>
                  <a:pt x="615230" y="360810"/>
                </a:lnTo>
                <a:lnTo>
                  <a:pt x="659557" y="377983"/>
                </a:lnTo>
                <a:lnTo>
                  <a:pt x="704449" y="394383"/>
                </a:lnTo>
                <a:lnTo>
                  <a:pt x="749898" y="409998"/>
                </a:lnTo>
                <a:lnTo>
                  <a:pt x="795899" y="424816"/>
                </a:lnTo>
                <a:lnTo>
                  <a:pt x="842443" y="438825"/>
                </a:lnTo>
                <a:lnTo>
                  <a:pt x="889524" y="452014"/>
                </a:lnTo>
                <a:lnTo>
                  <a:pt x="937136" y="464369"/>
                </a:lnTo>
                <a:lnTo>
                  <a:pt x="985271" y="475881"/>
                </a:lnTo>
                <a:lnTo>
                  <a:pt x="1033922" y="486536"/>
                </a:lnTo>
                <a:lnTo>
                  <a:pt x="1083082" y="496322"/>
                </a:lnTo>
                <a:lnTo>
                  <a:pt x="1136142" y="505476"/>
                </a:lnTo>
                <a:lnTo>
                  <a:pt x="1188527" y="512786"/>
                </a:lnTo>
                <a:lnTo>
                  <a:pt x="1240263" y="518333"/>
                </a:lnTo>
                <a:lnTo>
                  <a:pt x="1291379" y="522199"/>
                </a:lnTo>
                <a:lnTo>
                  <a:pt x="1341903" y="524463"/>
                </a:lnTo>
                <a:lnTo>
                  <a:pt x="1391861" y="525208"/>
                </a:lnTo>
                <a:lnTo>
                  <a:pt x="1441284" y="524515"/>
                </a:lnTo>
                <a:lnTo>
                  <a:pt x="1490197" y="522466"/>
                </a:lnTo>
                <a:lnTo>
                  <a:pt x="1538629" y="519140"/>
                </a:lnTo>
                <a:lnTo>
                  <a:pt x="1586607" y="514620"/>
                </a:lnTo>
                <a:lnTo>
                  <a:pt x="1634160" y="508987"/>
                </a:lnTo>
                <a:lnTo>
                  <a:pt x="1681316" y="502322"/>
                </a:lnTo>
                <a:lnTo>
                  <a:pt x="1728101" y="494706"/>
                </a:lnTo>
                <a:lnTo>
                  <a:pt x="1774545" y="486221"/>
                </a:lnTo>
                <a:lnTo>
                  <a:pt x="1820674" y="476947"/>
                </a:lnTo>
                <a:lnTo>
                  <a:pt x="1866517" y="466966"/>
                </a:lnTo>
                <a:lnTo>
                  <a:pt x="1912101" y="456359"/>
                </a:lnTo>
                <a:lnTo>
                  <a:pt x="1957454" y="445208"/>
                </a:lnTo>
                <a:lnTo>
                  <a:pt x="2047580" y="421596"/>
                </a:lnTo>
                <a:lnTo>
                  <a:pt x="2404418" y="321606"/>
                </a:lnTo>
                <a:lnTo>
                  <a:pt x="2449069" y="309824"/>
                </a:lnTo>
                <a:lnTo>
                  <a:pt x="2493824" y="298472"/>
                </a:lnTo>
                <a:lnTo>
                  <a:pt x="2538709" y="287631"/>
                </a:lnTo>
                <a:lnTo>
                  <a:pt x="2583753" y="277382"/>
                </a:lnTo>
                <a:lnTo>
                  <a:pt x="2628984" y="267808"/>
                </a:lnTo>
                <a:lnTo>
                  <a:pt x="2674429" y="258988"/>
                </a:lnTo>
                <a:lnTo>
                  <a:pt x="2720117" y="251005"/>
                </a:lnTo>
                <a:lnTo>
                  <a:pt x="2766074" y="243938"/>
                </a:lnTo>
                <a:lnTo>
                  <a:pt x="2812329" y="237871"/>
                </a:lnTo>
                <a:lnTo>
                  <a:pt x="2858910" y="232883"/>
                </a:lnTo>
                <a:lnTo>
                  <a:pt x="2905845" y="229056"/>
                </a:lnTo>
                <a:lnTo>
                  <a:pt x="2953161" y="226472"/>
                </a:lnTo>
                <a:lnTo>
                  <a:pt x="3000886" y="225211"/>
                </a:lnTo>
                <a:lnTo>
                  <a:pt x="7175190" y="225211"/>
                </a:lnTo>
                <a:lnTo>
                  <a:pt x="7175190" y="0"/>
                </a:lnTo>
                <a:close/>
              </a:path>
            </a:pathLst>
          </a:custGeom>
          <a:solidFill>
            <a:srgbClr val="D5EDEF"/>
          </a:solidFill>
        </p:spPr>
        <p:txBody>
          <a:bodyPr wrap="square" lIns="0" tIns="0" rIns="0" bIns="0" rtlCol="0"/>
          <a:lstStyle/>
          <a:p>
            <a:endParaRPr/>
          </a:p>
        </p:txBody>
      </p:sp>
      <p:sp>
        <p:nvSpPr>
          <p:cNvPr id="2" name="Title 1">
            <a:extLst>
              <a:ext uri="{FF2B5EF4-FFF2-40B4-BE49-F238E27FC236}">
                <a16:creationId xmlns:a16="http://schemas.microsoft.com/office/drawing/2014/main" id="{9E9E0127-8F27-4159-BE56-D3E18C559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8F177C-2C08-4265-9302-0F1A02E91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128BB8-BA96-4EF8-A40A-65554D77DE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8EAB04-1B45-46BF-AAAE-870B44F4DBAB}"/>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12" name="Picture 11" descr="A picture containing bird&#10;&#10;Description automatically generated">
            <a:extLst>
              <a:ext uri="{FF2B5EF4-FFF2-40B4-BE49-F238E27FC236}">
                <a16:creationId xmlns:a16="http://schemas.microsoft.com/office/drawing/2014/main" id="{E4FF9EBC-F089-4105-B866-2D42AA0BF1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1739369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307AADF9-13B1-4F95-B518-AD5258C748AB}"/>
              </a:ext>
            </a:extLst>
          </p:cNvPr>
          <p:cNvSpPr/>
          <p:nvPr userDrawn="1"/>
        </p:nvSpPr>
        <p:spPr>
          <a:xfrm flipV="1">
            <a:off x="5502475" y="4204681"/>
            <a:ext cx="6689525" cy="2653319"/>
          </a:xfrm>
          <a:custGeom>
            <a:avLst/>
            <a:gdLst/>
            <a:ahLst/>
            <a:cxnLst/>
            <a:rect l="l" t="t" r="r" b="b"/>
            <a:pathLst>
              <a:path w="6483350" h="3240405">
                <a:moveTo>
                  <a:pt x="6483091" y="1561746"/>
                </a:moveTo>
                <a:lnTo>
                  <a:pt x="2984214" y="1561746"/>
                </a:lnTo>
                <a:lnTo>
                  <a:pt x="3115097" y="1563100"/>
                </a:lnTo>
                <a:lnTo>
                  <a:pt x="3176124" y="1564624"/>
                </a:lnTo>
                <a:lnTo>
                  <a:pt x="3234383" y="1566745"/>
                </a:lnTo>
                <a:lnTo>
                  <a:pt x="3290003" y="1569490"/>
                </a:lnTo>
                <a:lnTo>
                  <a:pt x="3343117" y="1572882"/>
                </a:lnTo>
                <a:lnTo>
                  <a:pt x="3393854" y="1576948"/>
                </a:lnTo>
                <a:lnTo>
                  <a:pt x="3442344" y="1581712"/>
                </a:lnTo>
                <a:lnTo>
                  <a:pt x="3488720" y="1587199"/>
                </a:lnTo>
                <a:lnTo>
                  <a:pt x="3533110" y="1593435"/>
                </a:lnTo>
                <a:lnTo>
                  <a:pt x="3575647" y="1600444"/>
                </a:lnTo>
                <a:lnTo>
                  <a:pt x="3616460" y="1608251"/>
                </a:lnTo>
                <a:lnTo>
                  <a:pt x="3655680" y="1616883"/>
                </a:lnTo>
                <a:lnTo>
                  <a:pt x="3693438" y="1626363"/>
                </a:lnTo>
                <a:lnTo>
                  <a:pt x="3765090" y="1647970"/>
                </a:lnTo>
                <a:lnTo>
                  <a:pt x="3832461" y="1673272"/>
                </a:lnTo>
                <a:lnTo>
                  <a:pt x="3896596" y="1702472"/>
                </a:lnTo>
                <a:lnTo>
                  <a:pt x="3958540" y="1735770"/>
                </a:lnTo>
                <a:lnTo>
                  <a:pt x="4019338" y="1773365"/>
                </a:lnTo>
                <a:lnTo>
                  <a:pt x="4080035" y="1815460"/>
                </a:lnTo>
                <a:lnTo>
                  <a:pt x="4110673" y="1838257"/>
                </a:lnTo>
                <a:lnTo>
                  <a:pt x="4141677" y="1862254"/>
                </a:lnTo>
                <a:lnTo>
                  <a:pt x="4173179" y="1887477"/>
                </a:lnTo>
                <a:lnTo>
                  <a:pt x="4205308" y="1913949"/>
                </a:lnTo>
                <a:lnTo>
                  <a:pt x="4238197" y="1941697"/>
                </a:lnTo>
                <a:lnTo>
                  <a:pt x="4271974" y="1970745"/>
                </a:lnTo>
                <a:lnTo>
                  <a:pt x="4306772" y="2001119"/>
                </a:lnTo>
                <a:lnTo>
                  <a:pt x="4637545" y="2294836"/>
                </a:lnTo>
                <a:lnTo>
                  <a:pt x="4739583" y="2383276"/>
                </a:lnTo>
                <a:lnTo>
                  <a:pt x="4777654" y="2415573"/>
                </a:lnTo>
                <a:lnTo>
                  <a:pt x="4816000" y="2447371"/>
                </a:lnTo>
                <a:lnTo>
                  <a:pt x="4854615" y="2478664"/>
                </a:lnTo>
                <a:lnTo>
                  <a:pt x="4893493" y="2509447"/>
                </a:lnTo>
                <a:lnTo>
                  <a:pt x="4932630" y="2539713"/>
                </a:lnTo>
                <a:lnTo>
                  <a:pt x="4972021" y="2569458"/>
                </a:lnTo>
                <a:lnTo>
                  <a:pt x="5011660" y="2598675"/>
                </a:lnTo>
                <a:lnTo>
                  <a:pt x="5051544" y="2627359"/>
                </a:lnTo>
                <a:lnTo>
                  <a:pt x="5091666" y="2655505"/>
                </a:lnTo>
                <a:lnTo>
                  <a:pt x="5132023" y="2683106"/>
                </a:lnTo>
                <a:lnTo>
                  <a:pt x="5172608" y="2710158"/>
                </a:lnTo>
                <a:lnTo>
                  <a:pt x="5213417" y="2736654"/>
                </a:lnTo>
                <a:lnTo>
                  <a:pt x="5254445" y="2762590"/>
                </a:lnTo>
                <a:lnTo>
                  <a:pt x="5295688" y="2787959"/>
                </a:lnTo>
                <a:lnTo>
                  <a:pt x="5337139" y="2812756"/>
                </a:lnTo>
                <a:lnTo>
                  <a:pt x="5378794" y="2836975"/>
                </a:lnTo>
                <a:lnTo>
                  <a:pt x="5420649" y="2860611"/>
                </a:lnTo>
                <a:lnTo>
                  <a:pt x="5462697" y="2883658"/>
                </a:lnTo>
                <a:lnTo>
                  <a:pt x="5504935" y="2906111"/>
                </a:lnTo>
                <a:lnTo>
                  <a:pt x="5547357" y="2927963"/>
                </a:lnTo>
                <a:lnTo>
                  <a:pt x="5589958" y="2949210"/>
                </a:lnTo>
                <a:lnTo>
                  <a:pt x="5632733" y="2969846"/>
                </a:lnTo>
                <a:lnTo>
                  <a:pt x="5675677" y="2989865"/>
                </a:lnTo>
                <a:lnTo>
                  <a:pt x="5718786" y="3009261"/>
                </a:lnTo>
                <a:lnTo>
                  <a:pt x="5762054" y="3028029"/>
                </a:lnTo>
                <a:lnTo>
                  <a:pt x="5805476" y="3046164"/>
                </a:lnTo>
                <a:lnTo>
                  <a:pt x="5849048" y="3063660"/>
                </a:lnTo>
                <a:lnTo>
                  <a:pt x="5892763" y="3080511"/>
                </a:lnTo>
                <a:lnTo>
                  <a:pt x="5936618" y="3096711"/>
                </a:lnTo>
                <a:lnTo>
                  <a:pt x="5980608" y="3112255"/>
                </a:lnTo>
                <a:lnTo>
                  <a:pt x="6024727" y="3127138"/>
                </a:lnTo>
                <a:lnTo>
                  <a:pt x="6068970" y="3141354"/>
                </a:lnTo>
                <a:lnTo>
                  <a:pt x="6113333" y="3154897"/>
                </a:lnTo>
                <a:lnTo>
                  <a:pt x="6157810" y="3167761"/>
                </a:lnTo>
                <a:lnTo>
                  <a:pt x="6202397" y="3179942"/>
                </a:lnTo>
                <a:lnTo>
                  <a:pt x="6247088" y="3191433"/>
                </a:lnTo>
                <a:lnTo>
                  <a:pt x="6291879" y="3202229"/>
                </a:lnTo>
                <a:lnTo>
                  <a:pt x="6336764" y="3212324"/>
                </a:lnTo>
                <a:lnTo>
                  <a:pt x="6381739" y="3221713"/>
                </a:lnTo>
                <a:lnTo>
                  <a:pt x="6426798" y="3230390"/>
                </a:lnTo>
                <a:lnTo>
                  <a:pt x="6471937" y="3238349"/>
                </a:lnTo>
                <a:lnTo>
                  <a:pt x="6483091" y="3240134"/>
                </a:lnTo>
                <a:lnTo>
                  <a:pt x="6483091" y="1561746"/>
                </a:lnTo>
                <a:close/>
              </a:path>
              <a:path w="6483350" h="3240405">
                <a:moveTo>
                  <a:pt x="6483091" y="0"/>
                </a:moveTo>
                <a:lnTo>
                  <a:pt x="0" y="0"/>
                </a:lnTo>
                <a:lnTo>
                  <a:pt x="3313" y="17331"/>
                </a:lnTo>
                <a:lnTo>
                  <a:pt x="12294" y="59610"/>
                </a:lnTo>
                <a:lnTo>
                  <a:pt x="22140" y="101710"/>
                </a:lnTo>
                <a:lnTo>
                  <a:pt x="32846" y="143614"/>
                </a:lnTo>
                <a:lnTo>
                  <a:pt x="44409" y="185310"/>
                </a:lnTo>
                <a:lnTo>
                  <a:pt x="56825" y="226781"/>
                </a:lnTo>
                <a:lnTo>
                  <a:pt x="70091" y="268013"/>
                </a:lnTo>
                <a:lnTo>
                  <a:pt x="84203" y="308991"/>
                </a:lnTo>
                <a:lnTo>
                  <a:pt x="99157" y="349700"/>
                </a:lnTo>
                <a:lnTo>
                  <a:pt x="114951" y="390126"/>
                </a:lnTo>
                <a:lnTo>
                  <a:pt x="131580" y="430254"/>
                </a:lnTo>
                <a:lnTo>
                  <a:pt x="149041" y="470069"/>
                </a:lnTo>
                <a:lnTo>
                  <a:pt x="167330" y="509557"/>
                </a:lnTo>
                <a:lnTo>
                  <a:pt x="186443" y="548702"/>
                </a:lnTo>
                <a:lnTo>
                  <a:pt x="206378" y="587490"/>
                </a:lnTo>
                <a:lnTo>
                  <a:pt x="227131" y="625905"/>
                </a:lnTo>
                <a:lnTo>
                  <a:pt x="248697" y="663934"/>
                </a:lnTo>
                <a:lnTo>
                  <a:pt x="271074" y="701562"/>
                </a:lnTo>
                <a:lnTo>
                  <a:pt x="294257" y="738773"/>
                </a:lnTo>
                <a:lnTo>
                  <a:pt x="318244" y="775553"/>
                </a:lnTo>
                <a:lnTo>
                  <a:pt x="343031" y="811887"/>
                </a:lnTo>
                <a:lnTo>
                  <a:pt x="368613" y="847760"/>
                </a:lnTo>
                <a:lnTo>
                  <a:pt x="394989" y="883158"/>
                </a:lnTo>
                <a:lnTo>
                  <a:pt x="422153" y="918066"/>
                </a:lnTo>
                <a:lnTo>
                  <a:pt x="450102" y="952469"/>
                </a:lnTo>
                <a:lnTo>
                  <a:pt x="478834" y="986352"/>
                </a:lnTo>
                <a:lnTo>
                  <a:pt x="508343" y="1019701"/>
                </a:lnTo>
                <a:lnTo>
                  <a:pt x="538628" y="1052500"/>
                </a:lnTo>
                <a:lnTo>
                  <a:pt x="569683" y="1084735"/>
                </a:lnTo>
                <a:lnTo>
                  <a:pt x="601506" y="1116392"/>
                </a:lnTo>
                <a:lnTo>
                  <a:pt x="634093" y="1147455"/>
                </a:lnTo>
                <a:lnTo>
                  <a:pt x="667440" y="1177909"/>
                </a:lnTo>
                <a:lnTo>
                  <a:pt x="701545" y="1207741"/>
                </a:lnTo>
                <a:lnTo>
                  <a:pt x="736402" y="1236934"/>
                </a:lnTo>
                <a:lnTo>
                  <a:pt x="772009" y="1265475"/>
                </a:lnTo>
                <a:lnTo>
                  <a:pt x="808362" y="1293348"/>
                </a:lnTo>
                <a:lnTo>
                  <a:pt x="845458" y="1320540"/>
                </a:lnTo>
                <a:lnTo>
                  <a:pt x="883293" y="1347034"/>
                </a:lnTo>
                <a:lnTo>
                  <a:pt x="921863" y="1372816"/>
                </a:lnTo>
                <a:lnTo>
                  <a:pt x="961165" y="1397872"/>
                </a:lnTo>
                <a:lnTo>
                  <a:pt x="1001195" y="1422186"/>
                </a:lnTo>
                <a:lnTo>
                  <a:pt x="1041950" y="1445745"/>
                </a:lnTo>
                <a:lnTo>
                  <a:pt x="1083426" y="1468532"/>
                </a:lnTo>
                <a:lnTo>
                  <a:pt x="1125620" y="1490534"/>
                </a:lnTo>
                <a:lnTo>
                  <a:pt x="1168527" y="1511736"/>
                </a:lnTo>
                <a:lnTo>
                  <a:pt x="1212145" y="1532122"/>
                </a:lnTo>
                <a:lnTo>
                  <a:pt x="1266106" y="1555669"/>
                </a:lnTo>
                <a:lnTo>
                  <a:pt x="1318850" y="1576780"/>
                </a:lnTo>
                <a:lnTo>
                  <a:pt x="1370443" y="1595557"/>
                </a:lnTo>
                <a:lnTo>
                  <a:pt x="1420951" y="1612099"/>
                </a:lnTo>
                <a:lnTo>
                  <a:pt x="1470441" y="1626507"/>
                </a:lnTo>
                <a:lnTo>
                  <a:pt x="1518980" y="1638881"/>
                </a:lnTo>
                <a:lnTo>
                  <a:pt x="1566633" y="1649323"/>
                </a:lnTo>
                <a:lnTo>
                  <a:pt x="1613467" y="1657931"/>
                </a:lnTo>
                <a:lnTo>
                  <a:pt x="1659549" y="1664808"/>
                </a:lnTo>
                <a:lnTo>
                  <a:pt x="1704945" y="1670052"/>
                </a:lnTo>
                <a:lnTo>
                  <a:pt x="1749721" y="1673765"/>
                </a:lnTo>
                <a:lnTo>
                  <a:pt x="1793945" y="1676048"/>
                </a:lnTo>
                <a:lnTo>
                  <a:pt x="1837682" y="1677000"/>
                </a:lnTo>
                <a:lnTo>
                  <a:pt x="1880998" y="1676722"/>
                </a:lnTo>
                <a:lnTo>
                  <a:pt x="1923961" y="1675314"/>
                </a:lnTo>
                <a:lnTo>
                  <a:pt x="1966636" y="1672877"/>
                </a:lnTo>
                <a:lnTo>
                  <a:pt x="2009090" y="1669511"/>
                </a:lnTo>
                <a:lnTo>
                  <a:pt x="2051390" y="1665318"/>
                </a:lnTo>
                <a:lnTo>
                  <a:pt x="2093602" y="1660396"/>
                </a:lnTo>
                <a:lnTo>
                  <a:pt x="2135793" y="1654847"/>
                </a:lnTo>
                <a:lnTo>
                  <a:pt x="2220374" y="1642269"/>
                </a:lnTo>
                <a:lnTo>
                  <a:pt x="2480509" y="1599926"/>
                </a:lnTo>
                <a:lnTo>
                  <a:pt x="2525495" y="1593251"/>
                </a:lnTo>
                <a:lnTo>
                  <a:pt x="2571123" y="1586953"/>
                </a:lnTo>
                <a:lnTo>
                  <a:pt x="2617460" y="1581133"/>
                </a:lnTo>
                <a:lnTo>
                  <a:pt x="2664573" y="1575891"/>
                </a:lnTo>
                <a:lnTo>
                  <a:pt x="2712528" y="1571327"/>
                </a:lnTo>
                <a:lnTo>
                  <a:pt x="2761392" y="1567542"/>
                </a:lnTo>
                <a:lnTo>
                  <a:pt x="2811230" y="1564637"/>
                </a:lnTo>
                <a:lnTo>
                  <a:pt x="2862110" y="1562711"/>
                </a:lnTo>
                <a:lnTo>
                  <a:pt x="2914097" y="1561866"/>
                </a:lnTo>
                <a:lnTo>
                  <a:pt x="6483091" y="1561746"/>
                </a:lnTo>
                <a:lnTo>
                  <a:pt x="6483091" y="0"/>
                </a:lnTo>
                <a:close/>
              </a:path>
            </a:pathLst>
          </a:custGeom>
          <a:solidFill>
            <a:srgbClr val="ECE2F0"/>
          </a:solidFill>
        </p:spPr>
        <p:txBody>
          <a:bodyPr wrap="square" lIns="0" tIns="0" rIns="0" bIns="0" rtlCol="0"/>
          <a:lstStyle/>
          <a:p>
            <a:endParaRPr/>
          </a:p>
        </p:txBody>
      </p:sp>
      <p:sp>
        <p:nvSpPr>
          <p:cNvPr id="2" name="Title 1">
            <a:extLst>
              <a:ext uri="{FF2B5EF4-FFF2-40B4-BE49-F238E27FC236}">
                <a16:creationId xmlns:a16="http://schemas.microsoft.com/office/drawing/2014/main" id="{05679BEA-98B1-49DC-8E61-DE2E09A76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E12AD9-003C-481B-885D-6CDC50F13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B4A5F-5046-41BD-8941-F7084FD1A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24702-D0D2-4659-9800-8D0F66FD3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B3303-78AE-4F6A-A14F-BFD92EB94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816EAF-E0B8-409F-8CF7-42C242EA2618}"/>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11" name="Picture 10" descr="A picture containing bird&#10;&#10;Description automatically generated">
            <a:extLst>
              <a:ext uri="{FF2B5EF4-FFF2-40B4-BE49-F238E27FC236}">
                <a16:creationId xmlns:a16="http://schemas.microsoft.com/office/drawing/2014/main" id="{C076802F-3B61-436D-96E7-978F104F77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1162034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AEC81B89-9700-4F05-9C27-E63386D1EED8}"/>
              </a:ext>
            </a:extLst>
          </p:cNvPr>
          <p:cNvSpPr/>
          <p:nvPr userDrawn="1"/>
        </p:nvSpPr>
        <p:spPr>
          <a:xfrm flipH="1" flipV="1">
            <a:off x="-43642" y="4522565"/>
            <a:ext cx="8171591" cy="2370604"/>
          </a:xfrm>
          <a:custGeom>
            <a:avLst/>
            <a:gdLst/>
            <a:ahLst/>
            <a:cxnLst/>
            <a:rect l="l" t="t" r="r" b="b"/>
            <a:pathLst>
              <a:path w="6670040" h="1943100">
                <a:moveTo>
                  <a:pt x="6670025" y="756130"/>
                </a:moveTo>
                <a:lnTo>
                  <a:pt x="3400915" y="756130"/>
                </a:lnTo>
                <a:lnTo>
                  <a:pt x="3456649" y="758104"/>
                </a:lnTo>
                <a:lnTo>
                  <a:pt x="3510487" y="762112"/>
                </a:lnTo>
                <a:lnTo>
                  <a:pt x="3562513" y="768077"/>
                </a:lnTo>
                <a:lnTo>
                  <a:pt x="3612813" y="775920"/>
                </a:lnTo>
                <a:lnTo>
                  <a:pt x="3661471" y="785562"/>
                </a:lnTo>
                <a:lnTo>
                  <a:pt x="3708571" y="796926"/>
                </a:lnTo>
                <a:lnTo>
                  <a:pt x="3754198" y="809931"/>
                </a:lnTo>
                <a:lnTo>
                  <a:pt x="3798437" y="824501"/>
                </a:lnTo>
                <a:lnTo>
                  <a:pt x="3841372" y="840557"/>
                </a:lnTo>
                <a:lnTo>
                  <a:pt x="3883087" y="858020"/>
                </a:lnTo>
                <a:lnTo>
                  <a:pt x="3923668" y="876812"/>
                </a:lnTo>
                <a:lnTo>
                  <a:pt x="3963200" y="896855"/>
                </a:lnTo>
                <a:lnTo>
                  <a:pt x="4001765" y="918069"/>
                </a:lnTo>
                <a:lnTo>
                  <a:pt x="4039450" y="940377"/>
                </a:lnTo>
                <a:lnTo>
                  <a:pt x="4076339" y="963701"/>
                </a:lnTo>
                <a:lnTo>
                  <a:pt x="4112516" y="987961"/>
                </a:lnTo>
                <a:lnTo>
                  <a:pt x="4148067" y="1013080"/>
                </a:lnTo>
                <a:lnTo>
                  <a:pt x="4183074" y="1038979"/>
                </a:lnTo>
                <a:lnTo>
                  <a:pt x="4217624" y="1065580"/>
                </a:lnTo>
                <a:lnTo>
                  <a:pt x="4251801" y="1092803"/>
                </a:lnTo>
                <a:lnTo>
                  <a:pt x="4285689" y="1120572"/>
                </a:lnTo>
                <a:lnTo>
                  <a:pt x="4319373" y="1148807"/>
                </a:lnTo>
                <a:lnTo>
                  <a:pt x="4352938" y="1177430"/>
                </a:lnTo>
                <a:lnTo>
                  <a:pt x="4521930" y="1323618"/>
                </a:lnTo>
                <a:lnTo>
                  <a:pt x="4556554" y="1352922"/>
                </a:lnTo>
                <a:lnTo>
                  <a:pt x="4591652" y="1382065"/>
                </a:lnTo>
                <a:lnTo>
                  <a:pt x="4627306" y="1410968"/>
                </a:lnTo>
                <a:lnTo>
                  <a:pt x="4663603" y="1439554"/>
                </a:lnTo>
                <a:lnTo>
                  <a:pt x="4700625" y="1467744"/>
                </a:lnTo>
                <a:lnTo>
                  <a:pt x="4738460" y="1495459"/>
                </a:lnTo>
                <a:lnTo>
                  <a:pt x="4777189" y="1522621"/>
                </a:lnTo>
                <a:lnTo>
                  <a:pt x="4816899" y="1549151"/>
                </a:lnTo>
                <a:lnTo>
                  <a:pt x="4857674" y="1574972"/>
                </a:lnTo>
                <a:lnTo>
                  <a:pt x="4899599" y="1600004"/>
                </a:lnTo>
                <a:lnTo>
                  <a:pt x="4942757" y="1624170"/>
                </a:lnTo>
                <a:lnTo>
                  <a:pt x="4987234" y="1647390"/>
                </a:lnTo>
                <a:lnTo>
                  <a:pt x="5026980" y="1667024"/>
                </a:lnTo>
                <a:lnTo>
                  <a:pt x="5066724" y="1685939"/>
                </a:lnTo>
                <a:lnTo>
                  <a:pt x="5106463" y="1704139"/>
                </a:lnTo>
                <a:lnTo>
                  <a:pt x="5146194" y="1721630"/>
                </a:lnTo>
                <a:lnTo>
                  <a:pt x="5185912" y="1738417"/>
                </a:lnTo>
                <a:lnTo>
                  <a:pt x="5225613" y="1754503"/>
                </a:lnTo>
                <a:lnTo>
                  <a:pt x="5265294" y="1769894"/>
                </a:lnTo>
                <a:lnTo>
                  <a:pt x="5304950" y="1784594"/>
                </a:lnTo>
                <a:lnTo>
                  <a:pt x="5344578" y="1798608"/>
                </a:lnTo>
                <a:lnTo>
                  <a:pt x="5384174" y="1811942"/>
                </a:lnTo>
                <a:lnTo>
                  <a:pt x="5423734" y="1824600"/>
                </a:lnTo>
                <a:lnTo>
                  <a:pt x="5463255" y="1836585"/>
                </a:lnTo>
                <a:lnTo>
                  <a:pt x="5502731" y="1847905"/>
                </a:lnTo>
                <a:lnTo>
                  <a:pt x="5542160" y="1858562"/>
                </a:lnTo>
                <a:lnTo>
                  <a:pt x="5581538" y="1868562"/>
                </a:lnTo>
                <a:lnTo>
                  <a:pt x="5620860" y="1877910"/>
                </a:lnTo>
                <a:lnTo>
                  <a:pt x="5660123" y="1886610"/>
                </a:lnTo>
                <a:lnTo>
                  <a:pt x="5699323" y="1894668"/>
                </a:lnTo>
                <a:lnTo>
                  <a:pt x="5738456" y="1902087"/>
                </a:lnTo>
                <a:lnTo>
                  <a:pt x="5777518" y="1908873"/>
                </a:lnTo>
                <a:lnTo>
                  <a:pt x="5816506" y="1915030"/>
                </a:lnTo>
                <a:lnTo>
                  <a:pt x="5855415" y="1920563"/>
                </a:lnTo>
                <a:lnTo>
                  <a:pt x="5894242" y="1925478"/>
                </a:lnTo>
                <a:lnTo>
                  <a:pt x="5932982" y="1929778"/>
                </a:lnTo>
                <a:lnTo>
                  <a:pt x="5971633" y="1933469"/>
                </a:lnTo>
                <a:lnTo>
                  <a:pt x="6010189" y="1936555"/>
                </a:lnTo>
                <a:lnTo>
                  <a:pt x="6048647" y="1939040"/>
                </a:lnTo>
                <a:lnTo>
                  <a:pt x="6087004" y="1940931"/>
                </a:lnTo>
                <a:lnTo>
                  <a:pt x="6125255" y="1942231"/>
                </a:lnTo>
                <a:lnTo>
                  <a:pt x="6163396" y="1942946"/>
                </a:lnTo>
                <a:lnTo>
                  <a:pt x="6201424" y="1943080"/>
                </a:lnTo>
                <a:lnTo>
                  <a:pt x="6239335" y="1942637"/>
                </a:lnTo>
                <a:lnTo>
                  <a:pt x="6314790" y="1940042"/>
                </a:lnTo>
                <a:lnTo>
                  <a:pt x="6389729" y="1935200"/>
                </a:lnTo>
                <a:lnTo>
                  <a:pt x="6464122" y="1928149"/>
                </a:lnTo>
                <a:lnTo>
                  <a:pt x="6537937" y="1918926"/>
                </a:lnTo>
                <a:lnTo>
                  <a:pt x="6611144" y="1907570"/>
                </a:lnTo>
                <a:lnTo>
                  <a:pt x="6670025" y="1896760"/>
                </a:lnTo>
                <a:lnTo>
                  <a:pt x="6670025" y="756130"/>
                </a:lnTo>
                <a:close/>
              </a:path>
              <a:path w="6670040" h="1943100">
                <a:moveTo>
                  <a:pt x="6670025" y="0"/>
                </a:moveTo>
                <a:lnTo>
                  <a:pt x="0" y="0"/>
                </a:lnTo>
                <a:lnTo>
                  <a:pt x="18537" y="38846"/>
                </a:lnTo>
                <a:lnTo>
                  <a:pt x="37941" y="77385"/>
                </a:lnTo>
                <a:lnTo>
                  <a:pt x="58151" y="115499"/>
                </a:lnTo>
                <a:lnTo>
                  <a:pt x="79160" y="153174"/>
                </a:lnTo>
                <a:lnTo>
                  <a:pt x="100960" y="190396"/>
                </a:lnTo>
                <a:lnTo>
                  <a:pt x="123542" y="227151"/>
                </a:lnTo>
                <a:lnTo>
                  <a:pt x="146898" y="263426"/>
                </a:lnTo>
                <a:lnTo>
                  <a:pt x="171021" y="299207"/>
                </a:lnTo>
                <a:lnTo>
                  <a:pt x="195900" y="334480"/>
                </a:lnTo>
                <a:lnTo>
                  <a:pt x="221530" y="369233"/>
                </a:lnTo>
                <a:lnTo>
                  <a:pt x="247901" y="403451"/>
                </a:lnTo>
                <a:lnTo>
                  <a:pt x="275004" y="437121"/>
                </a:lnTo>
                <a:lnTo>
                  <a:pt x="302833" y="470229"/>
                </a:lnTo>
                <a:lnTo>
                  <a:pt x="331378" y="502761"/>
                </a:lnTo>
                <a:lnTo>
                  <a:pt x="360632" y="534704"/>
                </a:lnTo>
                <a:lnTo>
                  <a:pt x="390586" y="566045"/>
                </a:lnTo>
                <a:lnTo>
                  <a:pt x="421232" y="596769"/>
                </a:lnTo>
                <a:lnTo>
                  <a:pt x="452561" y="626863"/>
                </a:lnTo>
                <a:lnTo>
                  <a:pt x="484567" y="656314"/>
                </a:lnTo>
                <a:lnTo>
                  <a:pt x="517239" y="685108"/>
                </a:lnTo>
                <a:lnTo>
                  <a:pt x="550571" y="713230"/>
                </a:lnTo>
                <a:lnTo>
                  <a:pt x="584554" y="740669"/>
                </a:lnTo>
                <a:lnTo>
                  <a:pt x="619179" y="767409"/>
                </a:lnTo>
                <a:lnTo>
                  <a:pt x="654439" y="793438"/>
                </a:lnTo>
                <a:lnTo>
                  <a:pt x="690325" y="818741"/>
                </a:lnTo>
                <a:lnTo>
                  <a:pt x="726829" y="843305"/>
                </a:lnTo>
                <a:lnTo>
                  <a:pt x="763943" y="867118"/>
                </a:lnTo>
                <a:lnTo>
                  <a:pt x="801659" y="890163"/>
                </a:lnTo>
                <a:lnTo>
                  <a:pt x="839968" y="912430"/>
                </a:lnTo>
                <a:lnTo>
                  <a:pt x="878863" y="933903"/>
                </a:lnTo>
                <a:lnTo>
                  <a:pt x="918334" y="954568"/>
                </a:lnTo>
                <a:lnTo>
                  <a:pt x="958374" y="974414"/>
                </a:lnTo>
                <a:lnTo>
                  <a:pt x="998975" y="993425"/>
                </a:lnTo>
                <a:lnTo>
                  <a:pt x="1040128" y="1011588"/>
                </a:lnTo>
                <a:lnTo>
                  <a:pt x="1081825" y="1028890"/>
                </a:lnTo>
                <a:lnTo>
                  <a:pt x="1124058" y="1045317"/>
                </a:lnTo>
                <a:lnTo>
                  <a:pt x="1166819" y="1060856"/>
                </a:lnTo>
                <a:lnTo>
                  <a:pt x="1210100" y="1075492"/>
                </a:lnTo>
                <a:lnTo>
                  <a:pt x="1253891" y="1089212"/>
                </a:lnTo>
                <a:lnTo>
                  <a:pt x="1298186" y="1102003"/>
                </a:lnTo>
                <a:lnTo>
                  <a:pt x="1342975" y="1113850"/>
                </a:lnTo>
                <a:lnTo>
                  <a:pt x="1388252" y="1124741"/>
                </a:lnTo>
                <a:lnTo>
                  <a:pt x="1434006" y="1134662"/>
                </a:lnTo>
                <a:lnTo>
                  <a:pt x="1480231" y="1143599"/>
                </a:lnTo>
                <a:lnTo>
                  <a:pt x="1526918" y="1151538"/>
                </a:lnTo>
                <a:lnTo>
                  <a:pt x="1574058" y="1158466"/>
                </a:lnTo>
                <a:lnTo>
                  <a:pt x="1626730" y="1164544"/>
                </a:lnTo>
                <a:lnTo>
                  <a:pt x="1678543" y="1168460"/>
                </a:lnTo>
                <a:lnTo>
                  <a:pt x="1729536" y="1170318"/>
                </a:lnTo>
                <a:lnTo>
                  <a:pt x="1779749" y="1170225"/>
                </a:lnTo>
                <a:lnTo>
                  <a:pt x="1829221" y="1168285"/>
                </a:lnTo>
                <a:lnTo>
                  <a:pt x="1877992" y="1164603"/>
                </a:lnTo>
                <a:lnTo>
                  <a:pt x="1926102" y="1159286"/>
                </a:lnTo>
                <a:lnTo>
                  <a:pt x="1973589" y="1152439"/>
                </a:lnTo>
                <a:lnTo>
                  <a:pt x="2020494" y="1144167"/>
                </a:lnTo>
                <a:lnTo>
                  <a:pt x="2066856" y="1134575"/>
                </a:lnTo>
                <a:lnTo>
                  <a:pt x="2112714" y="1123769"/>
                </a:lnTo>
                <a:lnTo>
                  <a:pt x="2158107" y="1111855"/>
                </a:lnTo>
                <a:lnTo>
                  <a:pt x="2203076" y="1098937"/>
                </a:lnTo>
                <a:lnTo>
                  <a:pt x="2247660" y="1085122"/>
                </a:lnTo>
                <a:lnTo>
                  <a:pt x="2291897" y="1070514"/>
                </a:lnTo>
                <a:lnTo>
                  <a:pt x="2335829" y="1055219"/>
                </a:lnTo>
                <a:lnTo>
                  <a:pt x="2379493" y="1039342"/>
                </a:lnTo>
                <a:lnTo>
                  <a:pt x="2422930" y="1022990"/>
                </a:lnTo>
                <a:lnTo>
                  <a:pt x="2723939" y="904044"/>
                </a:lnTo>
                <a:lnTo>
                  <a:pt x="2766978" y="887677"/>
                </a:lnTo>
                <a:lnTo>
                  <a:pt x="2810145" y="871783"/>
                </a:lnTo>
                <a:lnTo>
                  <a:pt x="2853479" y="856467"/>
                </a:lnTo>
                <a:lnTo>
                  <a:pt x="2897020" y="841834"/>
                </a:lnTo>
                <a:lnTo>
                  <a:pt x="2940808" y="827990"/>
                </a:lnTo>
                <a:lnTo>
                  <a:pt x="2984881" y="815041"/>
                </a:lnTo>
                <a:lnTo>
                  <a:pt x="3029280" y="803091"/>
                </a:lnTo>
                <a:lnTo>
                  <a:pt x="3074043" y="792246"/>
                </a:lnTo>
                <a:lnTo>
                  <a:pt x="3119211" y="782612"/>
                </a:lnTo>
                <a:lnTo>
                  <a:pt x="3164822" y="774293"/>
                </a:lnTo>
                <a:lnTo>
                  <a:pt x="3210916" y="767396"/>
                </a:lnTo>
                <a:lnTo>
                  <a:pt x="3257533" y="762026"/>
                </a:lnTo>
                <a:lnTo>
                  <a:pt x="3304713" y="758288"/>
                </a:lnTo>
                <a:lnTo>
                  <a:pt x="3352493" y="756287"/>
                </a:lnTo>
                <a:lnTo>
                  <a:pt x="6670025" y="756130"/>
                </a:lnTo>
                <a:lnTo>
                  <a:pt x="6670025" y="0"/>
                </a:lnTo>
                <a:close/>
              </a:path>
            </a:pathLst>
          </a:custGeom>
          <a:solidFill>
            <a:srgbClr val="FEE6D3"/>
          </a:solidFill>
        </p:spPr>
        <p:txBody>
          <a:bodyPr wrap="square" lIns="0" tIns="0" rIns="0" bIns="0" rtlCol="0"/>
          <a:lstStyle/>
          <a:p>
            <a:endParaRPr/>
          </a:p>
        </p:txBody>
      </p:sp>
      <p:sp>
        <p:nvSpPr>
          <p:cNvPr id="2" name="Title 1">
            <a:extLst>
              <a:ext uri="{FF2B5EF4-FFF2-40B4-BE49-F238E27FC236}">
                <a16:creationId xmlns:a16="http://schemas.microsoft.com/office/drawing/2014/main" id="{05679BEA-98B1-49DC-8E61-DE2E09A76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E12AD9-003C-481B-885D-6CDC50F13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B4A5F-5046-41BD-8941-F7084FD1A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24702-D0D2-4659-9800-8D0F66FD3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B3303-78AE-4F6A-A14F-BFD92EB94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816EAF-E0B8-409F-8CF7-42C242EA2618}"/>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12" name="Picture 11" descr="A picture containing bird&#10;&#10;Description automatically generated">
            <a:extLst>
              <a:ext uri="{FF2B5EF4-FFF2-40B4-BE49-F238E27FC236}">
                <a16:creationId xmlns:a16="http://schemas.microsoft.com/office/drawing/2014/main" id="{C801EA80-F363-4877-8254-D1CCE73E4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199321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FD0A03EA-DB5C-459F-B288-8A1A44FEDB31}"/>
              </a:ext>
            </a:extLst>
          </p:cNvPr>
          <p:cNvSpPr/>
          <p:nvPr userDrawn="1"/>
        </p:nvSpPr>
        <p:spPr>
          <a:xfrm flipH="1">
            <a:off x="7416799" y="1"/>
            <a:ext cx="4775200" cy="1981200"/>
          </a:xfrm>
          <a:custGeom>
            <a:avLst/>
            <a:gdLst/>
            <a:ahLst/>
            <a:cxnLst/>
            <a:rect l="l" t="t" r="r" b="b"/>
            <a:pathLst>
              <a:path w="7200900" h="2286000">
                <a:moveTo>
                  <a:pt x="7200381" y="0"/>
                </a:moveTo>
                <a:lnTo>
                  <a:pt x="0" y="0"/>
                </a:lnTo>
                <a:lnTo>
                  <a:pt x="0" y="2279906"/>
                </a:lnTo>
                <a:lnTo>
                  <a:pt x="64299" y="2283362"/>
                </a:lnTo>
                <a:lnTo>
                  <a:pt x="110346" y="2284929"/>
                </a:lnTo>
                <a:lnTo>
                  <a:pt x="156482" y="2285799"/>
                </a:lnTo>
                <a:lnTo>
                  <a:pt x="202703" y="2285977"/>
                </a:lnTo>
                <a:lnTo>
                  <a:pt x="249000" y="2285467"/>
                </a:lnTo>
                <a:lnTo>
                  <a:pt x="295368" y="2284272"/>
                </a:lnTo>
                <a:lnTo>
                  <a:pt x="341801" y="2282397"/>
                </a:lnTo>
                <a:lnTo>
                  <a:pt x="388293" y="2279846"/>
                </a:lnTo>
                <a:lnTo>
                  <a:pt x="434836" y="2276623"/>
                </a:lnTo>
                <a:lnTo>
                  <a:pt x="481425" y="2272732"/>
                </a:lnTo>
                <a:lnTo>
                  <a:pt x="528054" y="2268177"/>
                </a:lnTo>
                <a:lnTo>
                  <a:pt x="574716" y="2262962"/>
                </a:lnTo>
                <a:lnTo>
                  <a:pt x="621405" y="2257091"/>
                </a:lnTo>
                <a:lnTo>
                  <a:pt x="668115" y="2250568"/>
                </a:lnTo>
                <a:lnTo>
                  <a:pt x="714839" y="2243397"/>
                </a:lnTo>
                <a:lnTo>
                  <a:pt x="761571" y="2235583"/>
                </a:lnTo>
                <a:lnTo>
                  <a:pt x="808305" y="2227130"/>
                </a:lnTo>
                <a:lnTo>
                  <a:pt x="855034" y="2218040"/>
                </a:lnTo>
                <a:lnTo>
                  <a:pt x="901752" y="2208319"/>
                </a:lnTo>
                <a:lnTo>
                  <a:pt x="948454" y="2197971"/>
                </a:lnTo>
                <a:lnTo>
                  <a:pt x="995132" y="2186999"/>
                </a:lnTo>
                <a:lnTo>
                  <a:pt x="1041780" y="2175409"/>
                </a:lnTo>
                <a:lnTo>
                  <a:pt x="1088392" y="2163202"/>
                </a:lnTo>
                <a:lnTo>
                  <a:pt x="1134962" y="2150385"/>
                </a:lnTo>
                <a:lnTo>
                  <a:pt x="1181484" y="2136960"/>
                </a:lnTo>
                <a:lnTo>
                  <a:pt x="1227950" y="2122933"/>
                </a:lnTo>
                <a:lnTo>
                  <a:pt x="1274356" y="2108306"/>
                </a:lnTo>
                <a:lnTo>
                  <a:pt x="1320694" y="2093084"/>
                </a:lnTo>
                <a:lnTo>
                  <a:pt x="1366958" y="2077272"/>
                </a:lnTo>
                <a:lnTo>
                  <a:pt x="1413142" y="2060872"/>
                </a:lnTo>
                <a:lnTo>
                  <a:pt x="1459240" y="2043890"/>
                </a:lnTo>
                <a:lnTo>
                  <a:pt x="1505246" y="2026329"/>
                </a:lnTo>
                <a:lnTo>
                  <a:pt x="1551152" y="2008193"/>
                </a:lnTo>
                <a:lnTo>
                  <a:pt x="1596954" y="1989487"/>
                </a:lnTo>
                <a:lnTo>
                  <a:pt x="1642643" y="1970214"/>
                </a:lnTo>
                <a:lnTo>
                  <a:pt x="1688216" y="1950379"/>
                </a:lnTo>
                <a:lnTo>
                  <a:pt x="1733664" y="1929985"/>
                </a:lnTo>
                <a:lnTo>
                  <a:pt x="1841294" y="1879611"/>
                </a:lnTo>
                <a:lnTo>
                  <a:pt x="2339835" y="1636472"/>
                </a:lnTo>
                <a:lnTo>
                  <a:pt x="2380147" y="1617507"/>
                </a:lnTo>
                <a:lnTo>
                  <a:pt x="2419255" y="1599557"/>
                </a:lnTo>
                <a:lnTo>
                  <a:pt x="2457291" y="1582633"/>
                </a:lnTo>
                <a:lnTo>
                  <a:pt x="2494388" y="1566746"/>
                </a:lnTo>
                <a:lnTo>
                  <a:pt x="2530677" y="1551907"/>
                </a:lnTo>
                <a:lnTo>
                  <a:pt x="2566293" y="1538126"/>
                </a:lnTo>
                <a:lnTo>
                  <a:pt x="2636033" y="1513782"/>
                </a:lnTo>
                <a:lnTo>
                  <a:pt x="2704667" y="1493801"/>
                </a:lnTo>
                <a:lnTo>
                  <a:pt x="2773257" y="1478268"/>
                </a:lnTo>
                <a:lnTo>
                  <a:pt x="2842862" y="1467268"/>
                </a:lnTo>
                <a:lnTo>
                  <a:pt x="2914545" y="1460889"/>
                </a:lnTo>
                <a:lnTo>
                  <a:pt x="6558864" y="1459215"/>
                </a:lnTo>
                <a:lnTo>
                  <a:pt x="6566028" y="1452355"/>
                </a:lnTo>
                <a:lnTo>
                  <a:pt x="6596973" y="1421472"/>
                </a:lnTo>
                <a:lnTo>
                  <a:pt x="6627236" y="1389999"/>
                </a:lnTo>
                <a:lnTo>
                  <a:pt x="6656812" y="1357949"/>
                </a:lnTo>
                <a:lnTo>
                  <a:pt x="6685691" y="1325336"/>
                </a:lnTo>
                <a:lnTo>
                  <a:pt x="6713867" y="1292172"/>
                </a:lnTo>
                <a:lnTo>
                  <a:pt x="6741333" y="1258471"/>
                </a:lnTo>
                <a:lnTo>
                  <a:pt x="6768081" y="1224247"/>
                </a:lnTo>
                <a:lnTo>
                  <a:pt x="6794103" y="1189511"/>
                </a:lnTo>
                <a:lnTo>
                  <a:pt x="6819393" y="1154279"/>
                </a:lnTo>
                <a:lnTo>
                  <a:pt x="6843943" y="1118562"/>
                </a:lnTo>
                <a:lnTo>
                  <a:pt x="6867745" y="1082375"/>
                </a:lnTo>
                <a:lnTo>
                  <a:pt x="6890792" y="1045730"/>
                </a:lnTo>
                <a:lnTo>
                  <a:pt x="6913076" y="1008642"/>
                </a:lnTo>
                <a:lnTo>
                  <a:pt x="6934591" y="971122"/>
                </a:lnTo>
                <a:lnTo>
                  <a:pt x="6955330" y="933185"/>
                </a:lnTo>
                <a:lnTo>
                  <a:pt x="6975283" y="894843"/>
                </a:lnTo>
                <a:lnTo>
                  <a:pt x="6994445" y="856111"/>
                </a:lnTo>
                <a:lnTo>
                  <a:pt x="7012807" y="817000"/>
                </a:lnTo>
                <a:lnTo>
                  <a:pt x="7030363" y="777525"/>
                </a:lnTo>
                <a:lnTo>
                  <a:pt x="7047105" y="737700"/>
                </a:lnTo>
                <a:lnTo>
                  <a:pt x="7063025" y="697536"/>
                </a:lnTo>
                <a:lnTo>
                  <a:pt x="7078117" y="657047"/>
                </a:lnTo>
                <a:lnTo>
                  <a:pt x="7092372" y="616248"/>
                </a:lnTo>
                <a:lnTo>
                  <a:pt x="7105784" y="575150"/>
                </a:lnTo>
                <a:lnTo>
                  <a:pt x="7118345" y="533767"/>
                </a:lnTo>
                <a:lnTo>
                  <a:pt x="7130047" y="492113"/>
                </a:lnTo>
                <a:lnTo>
                  <a:pt x="7140884" y="450201"/>
                </a:lnTo>
                <a:lnTo>
                  <a:pt x="7150847" y="408043"/>
                </a:lnTo>
                <a:lnTo>
                  <a:pt x="7159930" y="365655"/>
                </a:lnTo>
                <a:lnTo>
                  <a:pt x="7168125" y="323047"/>
                </a:lnTo>
                <a:lnTo>
                  <a:pt x="7175425" y="280235"/>
                </a:lnTo>
                <a:lnTo>
                  <a:pt x="7181822" y="237231"/>
                </a:lnTo>
                <a:lnTo>
                  <a:pt x="7187309" y="194048"/>
                </a:lnTo>
                <a:lnTo>
                  <a:pt x="7191879" y="150700"/>
                </a:lnTo>
                <a:lnTo>
                  <a:pt x="7195523" y="107200"/>
                </a:lnTo>
                <a:lnTo>
                  <a:pt x="7198236" y="63562"/>
                </a:lnTo>
                <a:lnTo>
                  <a:pt x="7200008" y="19798"/>
                </a:lnTo>
                <a:lnTo>
                  <a:pt x="7200381" y="0"/>
                </a:lnTo>
                <a:close/>
              </a:path>
              <a:path w="7200900" h="2286000">
                <a:moveTo>
                  <a:pt x="6558864" y="1459215"/>
                </a:moveTo>
                <a:lnTo>
                  <a:pt x="2989365" y="1459215"/>
                </a:lnTo>
                <a:lnTo>
                  <a:pt x="3028283" y="1460170"/>
                </a:lnTo>
                <a:lnTo>
                  <a:pt x="3068383" y="1462333"/>
                </a:lnTo>
                <a:lnTo>
                  <a:pt x="3109798" y="1465716"/>
                </a:lnTo>
                <a:lnTo>
                  <a:pt x="3152660" y="1470328"/>
                </a:lnTo>
                <a:lnTo>
                  <a:pt x="3197102" y="1476182"/>
                </a:lnTo>
                <a:lnTo>
                  <a:pt x="3243257" y="1483288"/>
                </a:lnTo>
                <a:lnTo>
                  <a:pt x="3291257" y="1491655"/>
                </a:lnTo>
                <a:lnTo>
                  <a:pt x="3341234" y="1501296"/>
                </a:lnTo>
                <a:lnTo>
                  <a:pt x="3393322" y="1512220"/>
                </a:lnTo>
                <a:lnTo>
                  <a:pt x="3447653" y="1524440"/>
                </a:lnTo>
                <a:lnTo>
                  <a:pt x="3504359" y="1537964"/>
                </a:lnTo>
                <a:lnTo>
                  <a:pt x="3563573" y="1552804"/>
                </a:lnTo>
                <a:lnTo>
                  <a:pt x="3625428" y="1568972"/>
                </a:lnTo>
                <a:lnTo>
                  <a:pt x="3757590" y="1605329"/>
                </a:lnTo>
                <a:lnTo>
                  <a:pt x="3807462" y="1620038"/>
                </a:lnTo>
                <a:lnTo>
                  <a:pt x="3855978" y="1635492"/>
                </a:lnTo>
                <a:lnTo>
                  <a:pt x="3903228" y="1651611"/>
                </a:lnTo>
                <a:lnTo>
                  <a:pt x="3949304" y="1668317"/>
                </a:lnTo>
                <a:lnTo>
                  <a:pt x="3994296" y="1685531"/>
                </a:lnTo>
                <a:lnTo>
                  <a:pt x="4038295" y="1703174"/>
                </a:lnTo>
                <a:lnTo>
                  <a:pt x="4081392" y="1721166"/>
                </a:lnTo>
                <a:lnTo>
                  <a:pt x="4123679" y="1739429"/>
                </a:lnTo>
                <a:lnTo>
                  <a:pt x="4165245" y="1757883"/>
                </a:lnTo>
                <a:lnTo>
                  <a:pt x="4443674" y="1885789"/>
                </a:lnTo>
                <a:lnTo>
                  <a:pt x="4482749" y="1902931"/>
                </a:lnTo>
                <a:lnTo>
                  <a:pt x="4521923" y="1919553"/>
                </a:lnTo>
                <a:lnTo>
                  <a:pt x="4561284" y="1935576"/>
                </a:lnTo>
                <a:lnTo>
                  <a:pt x="4600925" y="1950921"/>
                </a:lnTo>
                <a:lnTo>
                  <a:pt x="4640936" y="1965510"/>
                </a:lnTo>
                <a:lnTo>
                  <a:pt x="4681408" y="1979262"/>
                </a:lnTo>
                <a:lnTo>
                  <a:pt x="4722432" y="1992100"/>
                </a:lnTo>
                <a:lnTo>
                  <a:pt x="4764099" y="2003944"/>
                </a:lnTo>
                <a:lnTo>
                  <a:pt x="4806500" y="2014715"/>
                </a:lnTo>
                <a:lnTo>
                  <a:pt x="4849725" y="2024333"/>
                </a:lnTo>
                <a:lnTo>
                  <a:pt x="4893865" y="2032721"/>
                </a:lnTo>
                <a:lnTo>
                  <a:pt x="4939012" y="2039799"/>
                </a:lnTo>
                <a:lnTo>
                  <a:pt x="4985256" y="2045487"/>
                </a:lnTo>
                <a:lnTo>
                  <a:pt x="5032687" y="2049708"/>
                </a:lnTo>
                <a:lnTo>
                  <a:pt x="5081398" y="2052381"/>
                </a:lnTo>
                <a:lnTo>
                  <a:pt x="5131478" y="2053428"/>
                </a:lnTo>
                <a:lnTo>
                  <a:pt x="5183019" y="2052769"/>
                </a:lnTo>
                <a:lnTo>
                  <a:pt x="5236112" y="2050327"/>
                </a:lnTo>
                <a:lnTo>
                  <a:pt x="5290846" y="2046021"/>
                </a:lnTo>
                <a:lnTo>
                  <a:pt x="5347314" y="2039773"/>
                </a:lnTo>
                <a:lnTo>
                  <a:pt x="5405606" y="2031503"/>
                </a:lnTo>
                <a:lnTo>
                  <a:pt x="5453086" y="2023514"/>
                </a:lnTo>
                <a:lnTo>
                  <a:pt x="5500099" y="2014550"/>
                </a:lnTo>
                <a:lnTo>
                  <a:pt x="5546638" y="2004624"/>
                </a:lnTo>
                <a:lnTo>
                  <a:pt x="5592695" y="1993749"/>
                </a:lnTo>
                <a:lnTo>
                  <a:pt x="5638263" y="1981938"/>
                </a:lnTo>
                <a:lnTo>
                  <a:pt x="5683336" y="1969205"/>
                </a:lnTo>
                <a:lnTo>
                  <a:pt x="5727904" y="1955563"/>
                </a:lnTo>
                <a:lnTo>
                  <a:pt x="5771962" y="1941026"/>
                </a:lnTo>
                <a:lnTo>
                  <a:pt x="5815501" y="1925606"/>
                </a:lnTo>
                <a:lnTo>
                  <a:pt x="5858514" y="1909317"/>
                </a:lnTo>
                <a:lnTo>
                  <a:pt x="5900994" y="1892172"/>
                </a:lnTo>
                <a:lnTo>
                  <a:pt x="5942933" y="1874184"/>
                </a:lnTo>
                <a:lnTo>
                  <a:pt x="5984325" y="1855368"/>
                </a:lnTo>
                <a:lnTo>
                  <a:pt x="6025161" y="1835735"/>
                </a:lnTo>
                <a:lnTo>
                  <a:pt x="6065434" y="1815299"/>
                </a:lnTo>
                <a:lnTo>
                  <a:pt x="6105137" y="1794074"/>
                </a:lnTo>
                <a:lnTo>
                  <a:pt x="6144262" y="1772073"/>
                </a:lnTo>
                <a:lnTo>
                  <a:pt x="6182803" y="1749309"/>
                </a:lnTo>
                <a:lnTo>
                  <a:pt x="6220751" y="1725796"/>
                </a:lnTo>
                <a:lnTo>
                  <a:pt x="6258099" y="1701546"/>
                </a:lnTo>
                <a:lnTo>
                  <a:pt x="6294841" y="1676573"/>
                </a:lnTo>
                <a:lnTo>
                  <a:pt x="6330967" y="1650891"/>
                </a:lnTo>
                <a:lnTo>
                  <a:pt x="6366472" y="1624511"/>
                </a:lnTo>
                <a:lnTo>
                  <a:pt x="6401348" y="1597449"/>
                </a:lnTo>
                <a:lnTo>
                  <a:pt x="6435587" y="1569717"/>
                </a:lnTo>
                <a:lnTo>
                  <a:pt x="6469182" y="1541328"/>
                </a:lnTo>
                <a:lnTo>
                  <a:pt x="6502207" y="1512220"/>
                </a:lnTo>
                <a:lnTo>
                  <a:pt x="6534410" y="1482634"/>
                </a:lnTo>
                <a:lnTo>
                  <a:pt x="6558864" y="1459215"/>
                </a:lnTo>
                <a:close/>
              </a:path>
            </a:pathLst>
          </a:custGeom>
          <a:solidFill>
            <a:srgbClr val="EFF6E7"/>
          </a:solidFill>
        </p:spPr>
        <p:txBody>
          <a:bodyPr wrap="square" lIns="0" tIns="0" rIns="0" bIns="0" rtlCol="0"/>
          <a:lstStyle/>
          <a:p>
            <a:endParaRPr/>
          </a:p>
        </p:txBody>
      </p:sp>
      <p:sp>
        <p:nvSpPr>
          <p:cNvPr id="2" name="Title 1">
            <a:extLst>
              <a:ext uri="{FF2B5EF4-FFF2-40B4-BE49-F238E27FC236}">
                <a16:creationId xmlns:a16="http://schemas.microsoft.com/office/drawing/2014/main" id="{05679BEA-98B1-49DC-8E61-DE2E09A76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E12AD9-003C-481B-885D-6CDC50F13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B4A5F-5046-41BD-8941-F7084FD1A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924702-D0D2-4659-9800-8D0F66FD3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B3303-78AE-4F6A-A14F-BFD92EB94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816EAF-E0B8-409F-8CF7-42C242EA2618}"/>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13" name="Picture 12" descr="A picture containing bird&#10;&#10;Description automatically generated">
            <a:extLst>
              <a:ext uri="{FF2B5EF4-FFF2-40B4-BE49-F238E27FC236}">
                <a16:creationId xmlns:a16="http://schemas.microsoft.com/office/drawing/2014/main" id="{1DB96AAF-422E-4C6F-9465-FB0A6CB82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103024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110AC95-6AF2-4664-BB33-4C53122DCA98}"/>
              </a:ext>
            </a:extLst>
          </p:cNvPr>
          <p:cNvSpPr/>
          <p:nvPr userDrawn="1"/>
        </p:nvSpPr>
        <p:spPr>
          <a:xfrm>
            <a:off x="0" y="4886865"/>
            <a:ext cx="4895326" cy="1971135"/>
          </a:xfrm>
          <a:prstGeom prst="rect">
            <a:avLst/>
          </a:prstGeom>
          <a:blipFill>
            <a:blip r:embed="rId2" cstate="print"/>
            <a:stretch>
              <a:fillRect/>
            </a:stretch>
          </a:blipFill>
        </p:spPr>
        <p:txBody>
          <a:bodyPr wrap="square" lIns="0" tIns="0" rIns="0" bIns="0" rtlCol="0"/>
          <a:lstStyle/>
          <a:p>
            <a:endParaRPr/>
          </a:p>
        </p:txBody>
      </p:sp>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8" name="Picture 7" descr="A picture containing bird&#10;&#10;Description automatically generated">
            <a:extLst>
              <a:ext uri="{FF2B5EF4-FFF2-40B4-BE49-F238E27FC236}">
                <a16:creationId xmlns:a16="http://schemas.microsoft.com/office/drawing/2014/main" id="{EBB3B636-F9DB-4343-A07F-C346296F2F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7036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6398-6138-4EB3-8EF9-B13320B94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01556-C2ED-47EA-BA03-9716438192C4}"/>
              </a:ext>
            </a:extLst>
          </p:cNvPr>
          <p:cNvSpPr>
            <a:spLocks noGrp="1"/>
          </p:cNvSpPr>
          <p:nvPr>
            <p:ph type="dt" sz="half" idx="10"/>
          </p:nvPr>
        </p:nvSpPr>
        <p:spPr/>
        <p:txBody>
          <a:bodyPr/>
          <a:lstStyle/>
          <a:p>
            <a:fld id="{4F3160C0-6B9B-4C56-BB80-A6CD48237160}" type="datetimeFigureOut">
              <a:rPr lang="en-US" smtClean="0"/>
              <a:t>7/21/2020</a:t>
            </a:fld>
            <a:endParaRPr lang="en-US" dirty="0"/>
          </a:p>
        </p:txBody>
      </p:sp>
      <p:sp>
        <p:nvSpPr>
          <p:cNvPr id="4" name="Footer Placeholder 3">
            <a:extLst>
              <a:ext uri="{FF2B5EF4-FFF2-40B4-BE49-F238E27FC236}">
                <a16:creationId xmlns:a16="http://schemas.microsoft.com/office/drawing/2014/main" id="{F21BF1C7-021B-43BB-8598-445CA8887A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00E69AC-E1BE-4162-A6D0-8BF729FAC94A}"/>
              </a:ext>
            </a:extLst>
          </p:cNvPr>
          <p:cNvSpPr>
            <a:spLocks noGrp="1"/>
          </p:cNvSpPr>
          <p:nvPr>
            <p:ph type="sldNum" sz="quarter" idx="12"/>
          </p:nvPr>
        </p:nvSpPr>
        <p:spPr>
          <a:xfrm>
            <a:off x="8610600" y="6356350"/>
            <a:ext cx="2743200" cy="365125"/>
          </a:xfrm>
          <a:prstGeom prst="rect">
            <a:avLst/>
          </a:prstGeom>
        </p:spPr>
        <p:txBody>
          <a:bodyPr/>
          <a:lstStyle/>
          <a:p>
            <a:fld id="{71768BFF-377B-445B-BAB1-9D4F898935E1}" type="slidenum">
              <a:rPr lang="en-US" smtClean="0"/>
              <a:t>‹#›</a:t>
            </a:fld>
            <a:endParaRPr lang="en-US"/>
          </a:p>
        </p:txBody>
      </p:sp>
      <p:pic>
        <p:nvPicPr>
          <p:cNvPr id="6" name="Picture 5" descr="A picture containing bird&#10;&#10;Description automatically generated">
            <a:extLst>
              <a:ext uri="{FF2B5EF4-FFF2-40B4-BE49-F238E27FC236}">
                <a16:creationId xmlns:a16="http://schemas.microsoft.com/office/drawing/2014/main" id="{66206BA1-75E7-4174-9683-0A5763C1BC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3629016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D988CDF-AFD1-48F8-812A-D47206536B8E}"/>
              </a:ext>
            </a:extLst>
          </p:cNvPr>
          <p:cNvSpPr/>
          <p:nvPr userDrawn="1"/>
        </p:nvSpPr>
        <p:spPr>
          <a:xfrm rot="10800000">
            <a:off x="0" y="0"/>
            <a:ext cx="12827726" cy="7593874"/>
          </a:xfrm>
          <a:custGeom>
            <a:avLst/>
            <a:gdLst/>
            <a:ahLst/>
            <a:cxnLst/>
            <a:rect l="l" t="t" r="r" b="b"/>
            <a:pathLst>
              <a:path w="5151120" h="5162550">
                <a:moveTo>
                  <a:pt x="5150607" y="0"/>
                </a:moveTo>
                <a:lnTo>
                  <a:pt x="5092199" y="8199"/>
                </a:lnTo>
                <a:lnTo>
                  <a:pt x="5021516" y="19985"/>
                </a:lnTo>
                <a:lnTo>
                  <a:pt x="4951235" y="33697"/>
                </a:lnTo>
                <a:lnTo>
                  <a:pt x="4881404" y="49342"/>
                </a:lnTo>
                <a:lnTo>
                  <a:pt x="4812073" y="66928"/>
                </a:lnTo>
                <a:lnTo>
                  <a:pt x="4743291" y="86461"/>
                </a:lnTo>
                <a:lnTo>
                  <a:pt x="4675110" y="107950"/>
                </a:lnTo>
                <a:lnTo>
                  <a:pt x="4607578" y="131399"/>
                </a:lnTo>
                <a:lnTo>
                  <a:pt x="4540745" y="156818"/>
                </a:lnTo>
                <a:lnTo>
                  <a:pt x="4474661" y="184212"/>
                </a:lnTo>
                <a:lnTo>
                  <a:pt x="4409375" y="213590"/>
                </a:lnTo>
                <a:lnTo>
                  <a:pt x="4344938" y="244957"/>
                </a:lnTo>
                <a:lnTo>
                  <a:pt x="4281399" y="278322"/>
                </a:lnTo>
                <a:lnTo>
                  <a:pt x="4218809" y="313690"/>
                </a:lnTo>
                <a:lnTo>
                  <a:pt x="4157216" y="351070"/>
                </a:lnTo>
                <a:lnTo>
                  <a:pt x="4096670" y="390468"/>
                </a:lnTo>
                <a:lnTo>
                  <a:pt x="4037222" y="431891"/>
                </a:lnTo>
                <a:lnTo>
                  <a:pt x="3978921" y="475347"/>
                </a:lnTo>
                <a:lnTo>
                  <a:pt x="3921816" y="520842"/>
                </a:lnTo>
                <a:lnTo>
                  <a:pt x="3865958" y="568383"/>
                </a:lnTo>
                <a:lnTo>
                  <a:pt x="3811397" y="617979"/>
                </a:lnTo>
                <a:lnTo>
                  <a:pt x="3758181" y="669634"/>
                </a:lnTo>
                <a:lnTo>
                  <a:pt x="3706362" y="723358"/>
                </a:lnTo>
                <a:lnTo>
                  <a:pt x="3655988" y="779156"/>
                </a:lnTo>
                <a:lnTo>
                  <a:pt x="3607109" y="837036"/>
                </a:lnTo>
                <a:lnTo>
                  <a:pt x="3583246" y="866759"/>
                </a:lnTo>
                <a:lnTo>
                  <a:pt x="3559776" y="897006"/>
                </a:lnTo>
                <a:lnTo>
                  <a:pt x="3536704" y="927776"/>
                </a:lnTo>
                <a:lnTo>
                  <a:pt x="3514037" y="959071"/>
                </a:lnTo>
                <a:lnTo>
                  <a:pt x="3491782" y="990891"/>
                </a:lnTo>
                <a:lnTo>
                  <a:pt x="3469943" y="1023239"/>
                </a:lnTo>
                <a:lnTo>
                  <a:pt x="3448529" y="1056114"/>
                </a:lnTo>
                <a:lnTo>
                  <a:pt x="3427544" y="1089517"/>
                </a:lnTo>
                <a:lnTo>
                  <a:pt x="3406995" y="1123450"/>
                </a:lnTo>
                <a:lnTo>
                  <a:pt x="3386889" y="1157912"/>
                </a:lnTo>
                <a:lnTo>
                  <a:pt x="3367231" y="1192906"/>
                </a:lnTo>
                <a:lnTo>
                  <a:pt x="3348028" y="1228432"/>
                </a:lnTo>
                <a:lnTo>
                  <a:pt x="3329285" y="1264491"/>
                </a:lnTo>
                <a:lnTo>
                  <a:pt x="3311010" y="1301083"/>
                </a:lnTo>
                <a:lnTo>
                  <a:pt x="3293208" y="1338210"/>
                </a:lnTo>
                <a:lnTo>
                  <a:pt x="3275886" y="1375872"/>
                </a:lnTo>
                <a:lnTo>
                  <a:pt x="3259050" y="1414071"/>
                </a:lnTo>
                <a:lnTo>
                  <a:pt x="3242705" y="1452807"/>
                </a:lnTo>
                <a:lnTo>
                  <a:pt x="3226859" y="1492081"/>
                </a:lnTo>
                <a:lnTo>
                  <a:pt x="3211518" y="1531895"/>
                </a:lnTo>
                <a:lnTo>
                  <a:pt x="3196687" y="1572248"/>
                </a:lnTo>
                <a:lnTo>
                  <a:pt x="3182373" y="1613141"/>
                </a:lnTo>
                <a:lnTo>
                  <a:pt x="3168582" y="1654577"/>
                </a:lnTo>
                <a:lnTo>
                  <a:pt x="3155320" y="1696555"/>
                </a:lnTo>
                <a:lnTo>
                  <a:pt x="3142594" y="1739076"/>
                </a:lnTo>
                <a:lnTo>
                  <a:pt x="3130410" y="1782142"/>
                </a:lnTo>
                <a:lnTo>
                  <a:pt x="3118774" y="1825753"/>
                </a:lnTo>
                <a:lnTo>
                  <a:pt x="3107692" y="1869910"/>
                </a:lnTo>
                <a:lnTo>
                  <a:pt x="3097171" y="1914614"/>
                </a:lnTo>
                <a:lnTo>
                  <a:pt x="3087216" y="1959866"/>
                </a:lnTo>
                <a:lnTo>
                  <a:pt x="3077834" y="2005667"/>
                </a:lnTo>
                <a:lnTo>
                  <a:pt x="3069031" y="2052017"/>
                </a:lnTo>
                <a:lnTo>
                  <a:pt x="3060814" y="2098918"/>
                </a:lnTo>
                <a:lnTo>
                  <a:pt x="3053188" y="2146370"/>
                </a:lnTo>
                <a:lnTo>
                  <a:pt x="3045757" y="2189369"/>
                </a:lnTo>
                <a:lnTo>
                  <a:pt x="3036843" y="2231377"/>
                </a:lnTo>
                <a:lnTo>
                  <a:pt x="3026478" y="2272414"/>
                </a:lnTo>
                <a:lnTo>
                  <a:pt x="3014695" y="2312505"/>
                </a:lnTo>
                <a:lnTo>
                  <a:pt x="3001527" y="2351670"/>
                </a:lnTo>
                <a:lnTo>
                  <a:pt x="2987005" y="2389934"/>
                </a:lnTo>
                <a:lnTo>
                  <a:pt x="2971162" y="2427317"/>
                </a:lnTo>
                <a:lnTo>
                  <a:pt x="2954031" y="2463842"/>
                </a:lnTo>
                <a:lnTo>
                  <a:pt x="2935644" y="2499532"/>
                </a:lnTo>
                <a:lnTo>
                  <a:pt x="2916033" y="2534410"/>
                </a:lnTo>
                <a:lnTo>
                  <a:pt x="2895231" y="2568497"/>
                </a:lnTo>
                <a:lnTo>
                  <a:pt x="2873271" y="2601816"/>
                </a:lnTo>
                <a:lnTo>
                  <a:pt x="2850183" y="2634390"/>
                </a:lnTo>
                <a:lnTo>
                  <a:pt x="2826002" y="2666240"/>
                </a:lnTo>
                <a:lnTo>
                  <a:pt x="2800760" y="2697389"/>
                </a:lnTo>
                <a:lnTo>
                  <a:pt x="2774488" y="2727861"/>
                </a:lnTo>
                <a:lnTo>
                  <a:pt x="2747219" y="2757676"/>
                </a:lnTo>
                <a:lnTo>
                  <a:pt x="2718986" y="2786857"/>
                </a:lnTo>
                <a:lnTo>
                  <a:pt x="2689822" y="2815428"/>
                </a:lnTo>
                <a:lnTo>
                  <a:pt x="2659757" y="2843410"/>
                </a:lnTo>
                <a:lnTo>
                  <a:pt x="2628826" y="2870825"/>
                </a:lnTo>
                <a:lnTo>
                  <a:pt x="2597060" y="2897697"/>
                </a:lnTo>
                <a:lnTo>
                  <a:pt x="2564491" y="2924047"/>
                </a:lnTo>
                <a:lnTo>
                  <a:pt x="2531153" y="2949898"/>
                </a:lnTo>
                <a:lnTo>
                  <a:pt x="2497077" y="2975272"/>
                </a:lnTo>
                <a:lnTo>
                  <a:pt x="2462296" y="3000192"/>
                </a:lnTo>
                <a:lnTo>
                  <a:pt x="2426843" y="3024680"/>
                </a:lnTo>
                <a:lnTo>
                  <a:pt x="2390749" y="3048759"/>
                </a:lnTo>
                <a:lnTo>
                  <a:pt x="2354048" y="3072450"/>
                </a:lnTo>
                <a:lnTo>
                  <a:pt x="2316771" y="3095777"/>
                </a:lnTo>
                <a:lnTo>
                  <a:pt x="2278951" y="3118762"/>
                </a:lnTo>
                <a:lnTo>
                  <a:pt x="2240620" y="3141427"/>
                </a:lnTo>
                <a:lnTo>
                  <a:pt x="2201812" y="3163794"/>
                </a:lnTo>
                <a:lnTo>
                  <a:pt x="2162557" y="3185886"/>
                </a:lnTo>
                <a:lnTo>
                  <a:pt x="2122889" y="3207726"/>
                </a:lnTo>
                <a:lnTo>
                  <a:pt x="2082841" y="3229336"/>
                </a:lnTo>
                <a:lnTo>
                  <a:pt x="2001730" y="3271954"/>
                </a:lnTo>
                <a:lnTo>
                  <a:pt x="1919484" y="3313920"/>
                </a:lnTo>
                <a:lnTo>
                  <a:pt x="1375134" y="3583189"/>
                </a:lnTo>
                <a:lnTo>
                  <a:pt x="1292641" y="3625979"/>
                </a:lnTo>
                <a:lnTo>
                  <a:pt x="1211218" y="3669642"/>
                </a:lnTo>
                <a:lnTo>
                  <a:pt x="1170989" y="3691856"/>
                </a:lnTo>
                <a:lnTo>
                  <a:pt x="1131124" y="3714355"/>
                </a:lnTo>
                <a:lnTo>
                  <a:pt x="1091655" y="3737162"/>
                </a:lnTo>
                <a:lnTo>
                  <a:pt x="1052617" y="3760299"/>
                </a:lnTo>
                <a:lnTo>
                  <a:pt x="1014039" y="3783788"/>
                </a:lnTo>
                <a:lnTo>
                  <a:pt x="975957" y="3807652"/>
                </a:lnTo>
                <a:lnTo>
                  <a:pt x="938400" y="3831914"/>
                </a:lnTo>
                <a:lnTo>
                  <a:pt x="901403" y="3856594"/>
                </a:lnTo>
                <a:lnTo>
                  <a:pt x="864997" y="3881717"/>
                </a:lnTo>
                <a:lnTo>
                  <a:pt x="829214" y="3907305"/>
                </a:lnTo>
                <a:lnTo>
                  <a:pt x="794088" y="3933379"/>
                </a:lnTo>
                <a:lnTo>
                  <a:pt x="759651" y="3959962"/>
                </a:lnTo>
                <a:lnTo>
                  <a:pt x="725934" y="3987077"/>
                </a:lnTo>
                <a:lnTo>
                  <a:pt x="692971" y="4014747"/>
                </a:lnTo>
                <a:lnTo>
                  <a:pt x="660794" y="4042992"/>
                </a:lnTo>
                <a:lnTo>
                  <a:pt x="629435" y="4071837"/>
                </a:lnTo>
                <a:lnTo>
                  <a:pt x="598927" y="4101303"/>
                </a:lnTo>
                <a:lnTo>
                  <a:pt x="569302" y="4131412"/>
                </a:lnTo>
                <a:lnTo>
                  <a:pt x="540592" y="4162188"/>
                </a:lnTo>
                <a:lnTo>
                  <a:pt x="512830" y="4193652"/>
                </a:lnTo>
                <a:lnTo>
                  <a:pt x="486049" y="4225827"/>
                </a:lnTo>
                <a:lnTo>
                  <a:pt x="460280" y="4258735"/>
                </a:lnTo>
                <a:lnTo>
                  <a:pt x="431029" y="4297978"/>
                </a:lnTo>
                <a:lnTo>
                  <a:pt x="402533" y="4337602"/>
                </a:lnTo>
                <a:lnTo>
                  <a:pt x="374791" y="4377598"/>
                </a:lnTo>
                <a:lnTo>
                  <a:pt x="347802" y="4417953"/>
                </a:lnTo>
                <a:lnTo>
                  <a:pt x="321565" y="4458659"/>
                </a:lnTo>
                <a:lnTo>
                  <a:pt x="296082" y="4499705"/>
                </a:lnTo>
                <a:lnTo>
                  <a:pt x="271351" y="4541081"/>
                </a:lnTo>
                <a:lnTo>
                  <a:pt x="247371" y="4582776"/>
                </a:lnTo>
                <a:lnTo>
                  <a:pt x="224143" y="4624780"/>
                </a:lnTo>
                <a:lnTo>
                  <a:pt x="201666" y="4667083"/>
                </a:lnTo>
                <a:lnTo>
                  <a:pt x="179939" y="4709675"/>
                </a:lnTo>
                <a:lnTo>
                  <a:pt x="158962" y="4752545"/>
                </a:lnTo>
                <a:lnTo>
                  <a:pt x="138736" y="4795682"/>
                </a:lnTo>
                <a:lnTo>
                  <a:pt x="119258" y="4839078"/>
                </a:lnTo>
                <a:lnTo>
                  <a:pt x="100530" y="4882720"/>
                </a:lnTo>
                <a:lnTo>
                  <a:pt x="82550" y="4926600"/>
                </a:lnTo>
                <a:lnTo>
                  <a:pt x="65319" y="4970706"/>
                </a:lnTo>
                <a:lnTo>
                  <a:pt x="48835" y="5015029"/>
                </a:lnTo>
                <a:lnTo>
                  <a:pt x="33098" y="5059557"/>
                </a:lnTo>
                <a:lnTo>
                  <a:pt x="18108" y="5104282"/>
                </a:lnTo>
                <a:lnTo>
                  <a:pt x="3865" y="5149192"/>
                </a:lnTo>
                <a:lnTo>
                  <a:pt x="0" y="5162105"/>
                </a:lnTo>
                <a:lnTo>
                  <a:pt x="5150607" y="5162105"/>
                </a:lnTo>
                <a:lnTo>
                  <a:pt x="5150607" y="0"/>
                </a:lnTo>
                <a:close/>
              </a:path>
            </a:pathLst>
          </a:custGeom>
          <a:solidFill>
            <a:srgbClr val="FEEDE0"/>
          </a:solidFill>
        </p:spPr>
        <p:txBody>
          <a:bodyPr wrap="square" lIns="0" tIns="0" rIns="0" bIns="0" rtlCol="0"/>
          <a:lstStyle/>
          <a:p>
            <a:endParaRPr/>
          </a:p>
        </p:txBody>
      </p:sp>
      <p:sp>
        <p:nvSpPr>
          <p:cNvPr id="2" name="Date Placeholder 1">
            <a:extLst>
              <a:ext uri="{FF2B5EF4-FFF2-40B4-BE49-F238E27FC236}">
                <a16:creationId xmlns:a16="http://schemas.microsoft.com/office/drawing/2014/main" id="{D0F9CB1B-6562-4B6B-9C1D-9E8EFE10E9E1}"/>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5" name="Picture 4" descr="A picture containing bird&#10;&#10;Description automatically generated">
            <a:extLst>
              <a:ext uri="{FF2B5EF4-FFF2-40B4-BE49-F238E27FC236}">
                <a16:creationId xmlns:a16="http://schemas.microsoft.com/office/drawing/2014/main" id="{2CD75E20-1A66-4F96-B4B1-4BE63629D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3527388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83553E5-51EA-4528-AB9B-AF0A77539469}"/>
              </a:ext>
            </a:extLst>
          </p:cNvPr>
          <p:cNvSpPr/>
          <p:nvPr userDrawn="1"/>
        </p:nvSpPr>
        <p:spPr>
          <a:xfrm>
            <a:off x="-7071360" y="0"/>
            <a:ext cx="19263360" cy="9622971"/>
          </a:xfrm>
          <a:custGeom>
            <a:avLst/>
            <a:gdLst/>
            <a:ahLst/>
            <a:cxnLst/>
            <a:rect l="l" t="t" r="r" b="b"/>
            <a:pathLst>
              <a:path w="6483350" h="3240405">
                <a:moveTo>
                  <a:pt x="6483091" y="1561746"/>
                </a:moveTo>
                <a:lnTo>
                  <a:pt x="2984214" y="1561746"/>
                </a:lnTo>
                <a:lnTo>
                  <a:pt x="3115097" y="1563100"/>
                </a:lnTo>
                <a:lnTo>
                  <a:pt x="3176124" y="1564624"/>
                </a:lnTo>
                <a:lnTo>
                  <a:pt x="3234383" y="1566745"/>
                </a:lnTo>
                <a:lnTo>
                  <a:pt x="3290003" y="1569490"/>
                </a:lnTo>
                <a:lnTo>
                  <a:pt x="3343117" y="1572882"/>
                </a:lnTo>
                <a:lnTo>
                  <a:pt x="3393854" y="1576948"/>
                </a:lnTo>
                <a:lnTo>
                  <a:pt x="3442344" y="1581712"/>
                </a:lnTo>
                <a:lnTo>
                  <a:pt x="3488720" y="1587199"/>
                </a:lnTo>
                <a:lnTo>
                  <a:pt x="3533110" y="1593435"/>
                </a:lnTo>
                <a:lnTo>
                  <a:pt x="3575647" y="1600444"/>
                </a:lnTo>
                <a:lnTo>
                  <a:pt x="3616460" y="1608251"/>
                </a:lnTo>
                <a:lnTo>
                  <a:pt x="3655680" y="1616883"/>
                </a:lnTo>
                <a:lnTo>
                  <a:pt x="3693438" y="1626363"/>
                </a:lnTo>
                <a:lnTo>
                  <a:pt x="3765090" y="1647970"/>
                </a:lnTo>
                <a:lnTo>
                  <a:pt x="3832461" y="1673272"/>
                </a:lnTo>
                <a:lnTo>
                  <a:pt x="3896596" y="1702472"/>
                </a:lnTo>
                <a:lnTo>
                  <a:pt x="3958540" y="1735770"/>
                </a:lnTo>
                <a:lnTo>
                  <a:pt x="4019338" y="1773365"/>
                </a:lnTo>
                <a:lnTo>
                  <a:pt x="4080035" y="1815460"/>
                </a:lnTo>
                <a:lnTo>
                  <a:pt x="4110673" y="1838257"/>
                </a:lnTo>
                <a:lnTo>
                  <a:pt x="4141677" y="1862254"/>
                </a:lnTo>
                <a:lnTo>
                  <a:pt x="4173179" y="1887477"/>
                </a:lnTo>
                <a:lnTo>
                  <a:pt x="4205308" y="1913949"/>
                </a:lnTo>
                <a:lnTo>
                  <a:pt x="4238197" y="1941697"/>
                </a:lnTo>
                <a:lnTo>
                  <a:pt x="4271974" y="1970745"/>
                </a:lnTo>
                <a:lnTo>
                  <a:pt x="4306772" y="2001119"/>
                </a:lnTo>
                <a:lnTo>
                  <a:pt x="4637545" y="2294836"/>
                </a:lnTo>
                <a:lnTo>
                  <a:pt x="4739583" y="2383276"/>
                </a:lnTo>
                <a:lnTo>
                  <a:pt x="4777654" y="2415573"/>
                </a:lnTo>
                <a:lnTo>
                  <a:pt x="4816000" y="2447371"/>
                </a:lnTo>
                <a:lnTo>
                  <a:pt x="4854615" y="2478664"/>
                </a:lnTo>
                <a:lnTo>
                  <a:pt x="4893493" y="2509447"/>
                </a:lnTo>
                <a:lnTo>
                  <a:pt x="4932630" y="2539713"/>
                </a:lnTo>
                <a:lnTo>
                  <a:pt x="4972021" y="2569458"/>
                </a:lnTo>
                <a:lnTo>
                  <a:pt x="5011660" y="2598675"/>
                </a:lnTo>
                <a:lnTo>
                  <a:pt x="5051544" y="2627359"/>
                </a:lnTo>
                <a:lnTo>
                  <a:pt x="5091666" y="2655505"/>
                </a:lnTo>
                <a:lnTo>
                  <a:pt x="5132023" y="2683106"/>
                </a:lnTo>
                <a:lnTo>
                  <a:pt x="5172608" y="2710158"/>
                </a:lnTo>
                <a:lnTo>
                  <a:pt x="5213417" y="2736654"/>
                </a:lnTo>
                <a:lnTo>
                  <a:pt x="5254445" y="2762590"/>
                </a:lnTo>
                <a:lnTo>
                  <a:pt x="5295688" y="2787959"/>
                </a:lnTo>
                <a:lnTo>
                  <a:pt x="5337139" y="2812756"/>
                </a:lnTo>
                <a:lnTo>
                  <a:pt x="5378794" y="2836975"/>
                </a:lnTo>
                <a:lnTo>
                  <a:pt x="5420649" y="2860611"/>
                </a:lnTo>
                <a:lnTo>
                  <a:pt x="5462697" y="2883658"/>
                </a:lnTo>
                <a:lnTo>
                  <a:pt x="5504935" y="2906111"/>
                </a:lnTo>
                <a:lnTo>
                  <a:pt x="5547357" y="2927963"/>
                </a:lnTo>
                <a:lnTo>
                  <a:pt x="5589958" y="2949210"/>
                </a:lnTo>
                <a:lnTo>
                  <a:pt x="5632733" y="2969846"/>
                </a:lnTo>
                <a:lnTo>
                  <a:pt x="5675677" y="2989865"/>
                </a:lnTo>
                <a:lnTo>
                  <a:pt x="5718786" y="3009261"/>
                </a:lnTo>
                <a:lnTo>
                  <a:pt x="5762054" y="3028029"/>
                </a:lnTo>
                <a:lnTo>
                  <a:pt x="5805476" y="3046164"/>
                </a:lnTo>
                <a:lnTo>
                  <a:pt x="5849048" y="3063660"/>
                </a:lnTo>
                <a:lnTo>
                  <a:pt x="5892763" y="3080511"/>
                </a:lnTo>
                <a:lnTo>
                  <a:pt x="5936618" y="3096711"/>
                </a:lnTo>
                <a:lnTo>
                  <a:pt x="5980608" y="3112255"/>
                </a:lnTo>
                <a:lnTo>
                  <a:pt x="6024727" y="3127138"/>
                </a:lnTo>
                <a:lnTo>
                  <a:pt x="6068970" y="3141354"/>
                </a:lnTo>
                <a:lnTo>
                  <a:pt x="6113333" y="3154897"/>
                </a:lnTo>
                <a:lnTo>
                  <a:pt x="6157810" y="3167761"/>
                </a:lnTo>
                <a:lnTo>
                  <a:pt x="6202397" y="3179942"/>
                </a:lnTo>
                <a:lnTo>
                  <a:pt x="6247088" y="3191433"/>
                </a:lnTo>
                <a:lnTo>
                  <a:pt x="6291879" y="3202229"/>
                </a:lnTo>
                <a:lnTo>
                  <a:pt x="6336764" y="3212324"/>
                </a:lnTo>
                <a:lnTo>
                  <a:pt x="6381739" y="3221713"/>
                </a:lnTo>
                <a:lnTo>
                  <a:pt x="6426798" y="3230390"/>
                </a:lnTo>
                <a:lnTo>
                  <a:pt x="6471937" y="3238349"/>
                </a:lnTo>
                <a:lnTo>
                  <a:pt x="6483091" y="3240134"/>
                </a:lnTo>
                <a:lnTo>
                  <a:pt x="6483091" y="1561746"/>
                </a:lnTo>
                <a:close/>
              </a:path>
              <a:path w="6483350" h="3240405">
                <a:moveTo>
                  <a:pt x="6483091" y="0"/>
                </a:moveTo>
                <a:lnTo>
                  <a:pt x="0" y="0"/>
                </a:lnTo>
                <a:lnTo>
                  <a:pt x="3313" y="17331"/>
                </a:lnTo>
                <a:lnTo>
                  <a:pt x="12294" y="59610"/>
                </a:lnTo>
                <a:lnTo>
                  <a:pt x="22140" y="101710"/>
                </a:lnTo>
                <a:lnTo>
                  <a:pt x="32846" y="143614"/>
                </a:lnTo>
                <a:lnTo>
                  <a:pt x="44409" y="185310"/>
                </a:lnTo>
                <a:lnTo>
                  <a:pt x="56825" y="226781"/>
                </a:lnTo>
                <a:lnTo>
                  <a:pt x="70091" y="268013"/>
                </a:lnTo>
                <a:lnTo>
                  <a:pt x="84203" y="308991"/>
                </a:lnTo>
                <a:lnTo>
                  <a:pt x="99157" y="349700"/>
                </a:lnTo>
                <a:lnTo>
                  <a:pt x="114951" y="390126"/>
                </a:lnTo>
                <a:lnTo>
                  <a:pt x="131580" y="430254"/>
                </a:lnTo>
                <a:lnTo>
                  <a:pt x="149041" y="470069"/>
                </a:lnTo>
                <a:lnTo>
                  <a:pt x="167330" y="509557"/>
                </a:lnTo>
                <a:lnTo>
                  <a:pt x="186443" y="548702"/>
                </a:lnTo>
                <a:lnTo>
                  <a:pt x="206378" y="587490"/>
                </a:lnTo>
                <a:lnTo>
                  <a:pt x="227131" y="625905"/>
                </a:lnTo>
                <a:lnTo>
                  <a:pt x="248697" y="663934"/>
                </a:lnTo>
                <a:lnTo>
                  <a:pt x="271074" y="701562"/>
                </a:lnTo>
                <a:lnTo>
                  <a:pt x="294257" y="738773"/>
                </a:lnTo>
                <a:lnTo>
                  <a:pt x="318244" y="775553"/>
                </a:lnTo>
                <a:lnTo>
                  <a:pt x="343031" y="811887"/>
                </a:lnTo>
                <a:lnTo>
                  <a:pt x="368613" y="847760"/>
                </a:lnTo>
                <a:lnTo>
                  <a:pt x="394989" y="883158"/>
                </a:lnTo>
                <a:lnTo>
                  <a:pt x="422153" y="918066"/>
                </a:lnTo>
                <a:lnTo>
                  <a:pt x="450102" y="952469"/>
                </a:lnTo>
                <a:lnTo>
                  <a:pt x="478834" y="986352"/>
                </a:lnTo>
                <a:lnTo>
                  <a:pt x="508343" y="1019701"/>
                </a:lnTo>
                <a:lnTo>
                  <a:pt x="538628" y="1052500"/>
                </a:lnTo>
                <a:lnTo>
                  <a:pt x="569683" y="1084735"/>
                </a:lnTo>
                <a:lnTo>
                  <a:pt x="601506" y="1116392"/>
                </a:lnTo>
                <a:lnTo>
                  <a:pt x="634093" y="1147455"/>
                </a:lnTo>
                <a:lnTo>
                  <a:pt x="667440" y="1177909"/>
                </a:lnTo>
                <a:lnTo>
                  <a:pt x="701545" y="1207741"/>
                </a:lnTo>
                <a:lnTo>
                  <a:pt x="736402" y="1236934"/>
                </a:lnTo>
                <a:lnTo>
                  <a:pt x="772009" y="1265475"/>
                </a:lnTo>
                <a:lnTo>
                  <a:pt x="808362" y="1293348"/>
                </a:lnTo>
                <a:lnTo>
                  <a:pt x="845458" y="1320540"/>
                </a:lnTo>
                <a:lnTo>
                  <a:pt x="883293" y="1347034"/>
                </a:lnTo>
                <a:lnTo>
                  <a:pt x="921863" y="1372816"/>
                </a:lnTo>
                <a:lnTo>
                  <a:pt x="961165" y="1397872"/>
                </a:lnTo>
                <a:lnTo>
                  <a:pt x="1001195" y="1422186"/>
                </a:lnTo>
                <a:lnTo>
                  <a:pt x="1041950" y="1445745"/>
                </a:lnTo>
                <a:lnTo>
                  <a:pt x="1083426" y="1468532"/>
                </a:lnTo>
                <a:lnTo>
                  <a:pt x="1125620" y="1490534"/>
                </a:lnTo>
                <a:lnTo>
                  <a:pt x="1168527" y="1511736"/>
                </a:lnTo>
                <a:lnTo>
                  <a:pt x="1212145" y="1532122"/>
                </a:lnTo>
                <a:lnTo>
                  <a:pt x="1266106" y="1555669"/>
                </a:lnTo>
                <a:lnTo>
                  <a:pt x="1318850" y="1576780"/>
                </a:lnTo>
                <a:lnTo>
                  <a:pt x="1370443" y="1595557"/>
                </a:lnTo>
                <a:lnTo>
                  <a:pt x="1420951" y="1612099"/>
                </a:lnTo>
                <a:lnTo>
                  <a:pt x="1470441" y="1626507"/>
                </a:lnTo>
                <a:lnTo>
                  <a:pt x="1518980" y="1638881"/>
                </a:lnTo>
                <a:lnTo>
                  <a:pt x="1566633" y="1649323"/>
                </a:lnTo>
                <a:lnTo>
                  <a:pt x="1613467" y="1657931"/>
                </a:lnTo>
                <a:lnTo>
                  <a:pt x="1659549" y="1664808"/>
                </a:lnTo>
                <a:lnTo>
                  <a:pt x="1704945" y="1670052"/>
                </a:lnTo>
                <a:lnTo>
                  <a:pt x="1749721" y="1673765"/>
                </a:lnTo>
                <a:lnTo>
                  <a:pt x="1793945" y="1676048"/>
                </a:lnTo>
                <a:lnTo>
                  <a:pt x="1837682" y="1677000"/>
                </a:lnTo>
                <a:lnTo>
                  <a:pt x="1880998" y="1676722"/>
                </a:lnTo>
                <a:lnTo>
                  <a:pt x="1923961" y="1675314"/>
                </a:lnTo>
                <a:lnTo>
                  <a:pt x="1966636" y="1672877"/>
                </a:lnTo>
                <a:lnTo>
                  <a:pt x="2009090" y="1669511"/>
                </a:lnTo>
                <a:lnTo>
                  <a:pt x="2051390" y="1665318"/>
                </a:lnTo>
                <a:lnTo>
                  <a:pt x="2093602" y="1660396"/>
                </a:lnTo>
                <a:lnTo>
                  <a:pt x="2135793" y="1654847"/>
                </a:lnTo>
                <a:lnTo>
                  <a:pt x="2220374" y="1642269"/>
                </a:lnTo>
                <a:lnTo>
                  <a:pt x="2480509" y="1599926"/>
                </a:lnTo>
                <a:lnTo>
                  <a:pt x="2525495" y="1593251"/>
                </a:lnTo>
                <a:lnTo>
                  <a:pt x="2571123" y="1586953"/>
                </a:lnTo>
                <a:lnTo>
                  <a:pt x="2617460" y="1581133"/>
                </a:lnTo>
                <a:lnTo>
                  <a:pt x="2664573" y="1575891"/>
                </a:lnTo>
                <a:lnTo>
                  <a:pt x="2712528" y="1571327"/>
                </a:lnTo>
                <a:lnTo>
                  <a:pt x="2761392" y="1567542"/>
                </a:lnTo>
                <a:lnTo>
                  <a:pt x="2811230" y="1564637"/>
                </a:lnTo>
                <a:lnTo>
                  <a:pt x="2862110" y="1562711"/>
                </a:lnTo>
                <a:lnTo>
                  <a:pt x="2914097" y="1561866"/>
                </a:lnTo>
                <a:lnTo>
                  <a:pt x="6483091" y="1561746"/>
                </a:lnTo>
                <a:lnTo>
                  <a:pt x="6483091" y="0"/>
                </a:lnTo>
                <a:close/>
              </a:path>
            </a:pathLst>
          </a:custGeom>
          <a:solidFill>
            <a:srgbClr val="ECE2F0"/>
          </a:solidFill>
        </p:spPr>
        <p:txBody>
          <a:bodyPr wrap="square" lIns="0" tIns="0" rIns="0" bIns="0" rtlCol="0"/>
          <a:lstStyle/>
          <a:p>
            <a:endParaRPr/>
          </a:p>
        </p:txBody>
      </p:sp>
      <p:sp>
        <p:nvSpPr>
          <p:cNvPr id="2" name="Date Placeholder 1">
            <a:extLst>
              <a:ext uri="{FF2B5EF4-FFF2-40B4-BE49-F238E27FC236}">
                <a16:creationId xmlns:a16="http://schemas.microsoft.com/office/drawing/2014/main" id="{D0F9CB1B-6562-4B6B-9C1D-9E8EFE10E9E1}"/>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5" name="Picture 4" descr="A picture containing bird&#10;&#10;Description automatically generated">
            <a:extLst>
              <a:ext uri="{FF2B5EF4-FFF2-40B4-BE49-F238E27FC236}">
                <a16:creationId xmlns:a16="http://schemas.microsoft.com/office/drawing/2014/main" id="{2CD75E20-1A66-4F96-B4B1-4BE63629D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1637197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39E44A4-BACA-4312-8549-24C1B73C4AF7}"/>
              </a:ext>
            </a:extLst>
          </p:cNvPr>
          <p:cNvSpPr/>
          <p:nvPr userDrawn="1"/>
        </p:nvSpPr>
        <p:spPr>
          <a:xfrm>
            <a:off x="0" y="-322217"/>
            <a:ext cx="12052663" cy="7180217"/>
          </a:xfrm>
          <a:custGeom>
            <a:avLst/>
            <a:gdLst/>
            <a:ahLst/>
            <a:cxnLst/>
            <a:rect l="l" t="t" r="r" b="b"/>
            <a:pathLst>
              <a:path w="6650355" h="5054600">
                <a:moveTo>
                  <a:pt x="4764984" y="88900"/>
                </a:moveTo>
                <a:lnTo>
                  <a:pt x="3453852" y="88900"/>
                </a:lnTo>
                <a:lnTo>
                  <a:pt x="3068710" y="241300"/>
                </a:lnTo>
                <a:lnTo>
                  <a:pt x="3037618" y="266700"/>
                </a:lnTo>
                <a:lnTo>
                  <a:pt x="2975979" y="292100"/>
                </a:lnTo>
                <a:lnTo>
                  <a:pt x="2945443" y="317500"/>
                </a:lnTo>
                <a:lnTo>
                  <a:pt x="2915103" y="330200"/>
                </a:lnTo>
                <a:lnTo>
                  <a:pt x="2884965" y="355600"/>
                </a:lnTo>
                <a:lnTo>
                  <a:pt x="2855034" y="368300"/>
                </a:lnTo>
                <a:lnTo>
                  <a:pt x="2795814" y="419100"/>
                </a:lnTo>
                <a:lnTo>
                  <a:pt x="2766537" y="431800"/>
                </a:lnTo>
                <a:lnTo>
                  <a:pt x="2708675" y="482600"/>
                </a:lnTo>
                <a:lnTo>
                  <a:pt x="2651772" y="533400"/>
                </a:lnTo>
                <a:lnTo>
                  <a:pt x="2595873" y="584200"/>
                </a:lnTo>
                <a:lnTo>
                  <a:pt x="2541020" y="635000"/>
                </a:lnTo>
                <a:lnTo>
                  <a:pt x="2487257" y="685800"/>
                </a:lnTo>
                <a:lnTo>
                  <a:pt x="2434629" y="736600"/>
                </a:lnTo>
                <a:lnTo>
                  <a:pt x="2408754" y="774700"/>
                </a:lnTo>
                <a:lnTo>
                  <a:pt x="2383178" y="800100"/>
                </a:lnTo>
                <a:lnTo>
                  <a:pt x="2357908" y="838200"/>
                </a:lnTo>
                <a:lnTo>
                  <a:pt x="2332949" y="863600"/>
                </a:lnTo>
                <a:lnTo>
                  <a:pt x="2308306" y="889000"/>
                </a:lnTo>
                <a:lnTo>
                  <a:pt x="2283984" y="927100"/>
                </a:lnTo>
                <a:lnTo>
                  <a:pt x="2259990" y="965200"/>
                </a:lnTo>
                <a:lnTo>
                  <a:pt x="2236328" y="990600"/>
                </a:lnTo>
                <a:lnTo>
                  <a:pt x="2213005" y="1028700"/>
                </a:lnTo>
                <a:lnTo>
                  <a:pt x="2190025" y="1066800"/>
                </a:lnTo>
                <a:lnTo>
                  <a:pt x="2167394" y="1104900"/>
                </a:lnTo>
                <a:lnTo>
                  <a:pt x="2145117" y="1130300"/>
                </a:lnTo>
                <a:lnTo>
                  <a:pt x="2123201" y="1168400"/>
                </a:lnTo>
                <a:lnTo>
                  <a:pt x="2101650" y="1206500"/>
                </a:lnTo>
                <a:lnTo>
                  <a:pt x="2080469" y="1244600"/>
                </a:lnTo>
                <a:lnTo>
                  <a:pt x="2059665" y="1282700"/>
                </a:lnTo>
                <a:lnTo>
                  <a:pt x="2039243" y="1320800"/>
                </a:lnTo>
                <a:lnTo>
                  <a:pt x="2019208" y="1371600"/>
                </a:lnTo>
                <a:lnTo>
                  <a:pt x="1999565" y="1409700"/>
                </a:lnTo>
                <a:lnTo>
                  <a:pt x="1980321" y="1447800"/>
                </a:lnTo>
                <a:lnTo>
                  <a:pt x="1961419" y="1485900"/>
                </a:lnTo>
                <a:lnTo>
                  <a:pt x="1941300" y="1524000"/>
                </a:lnTo>
                <a:lnTo>
                  <a:pt x="1919990" y="1562100"/>
                </a:lnTo>
                <a:lnTo>
                  <a:pt x="1897519" y="1600200"/>
                </a:lnTo>
                <a:lnTo>
                  <a:pt x="1873913" y="1625600"/>
                </a:lnTo>
                <a:lnTo>
                  <a:pt x="1849201" y="1663700"/>
                </a:lnTo>
                <a:lnTo>
                  <a:pt x="1823410" y="1689100"/>
                </a:lnTo>
                <a:lnTo>
                  <a:pt x="1796569" y="1727200"/>
                </a:lnTo>
                <a:lnTo>
                  <a:pt x="1768704" y="1752600"/>
                </a:lnTo>
                <a:lnTo>
                  <a:pt x="1739845" y="1778000"/>
                </a:lnTo>
                <a:lnTo>
                  <a:pt x="1710019" y="1803400"/>
                </a:lnTo>
                <a:lnTo>
                  <a:pt x="1679253" y="1828800"/>
                </a:lnTo>
                <a:lnTo>
                  <a:pt x="1647576" y="1854200"/>
                </a:lnTo>
                <a:lnTo>
                  <a:pt x="1615015" y="1879600"/>
                </a:lnTo>
                <a:lnTo>
                  <a:pt x="1581598" y="1905000"/>
                </a:lnTo>
                <a:lnTo>
                  <a:pt x="1547354" y="1930400"/>
                </a:lnTo>
                <a:lnTo>
                  <a:pt x="1512309" y="1943100"/>
                </a:lnTo>
                <a:lnTo>
                  <a:pt x="1476492" y="1968500"/>
                </a:lnTo>
                <a:lnTo>
                  <a:pt x="1439931" y="1981200"/>
                </a:lnTo>
                <a:lnTo>
                  <a:pt x="1402654" y="2006600"/>
                </a:lnTo>
                <a:lnTo>
                  <a:pt x="1286800" y="2044700"/>
                </a:lnTo>
                <a:lnTo>
                  <a:pt x="1246935" y="2070100"/>
                </a:lnTo>
                <a:lnTo>
                  <a:pt x="1165500" y="2095500"/>
                </a:lnTo>
                <a:lnTo>
                  <a:pt x="953274" y="2159000"/>
                </a:lnTo>
                <a:lnTo>
                  <a:pt x="909571" y="2159000"/>
                </a:lnTo>
                <a:lnTo>
                  <a:pt x="731490" y="2209800"/>
                </a:lnTo>
                <a:lnTo>
                  <a:pt x="686293" y="2209800"/>
                </a:lnTo>
                <a:lnTo>
                  <a:pt x="595280" y="2235200"/>
                </a:lnTo>
                <a:lnTo>
                  <a:pt x="549521" y="2235200"/>
                </a:lnTo>
                <a:lnTo>
                  <a:pt x="457634" y="2260600"/>
                </a:lnTo>
                <a:lnTo>
                  <a:pt x="319305" y="2286000"/>
                </a:lnTo>
                <a:lnTo>
                  <a:pt x="273173" y="2286000"/>
                </a:lnTo>
                <a:lnTo>
                  <a:pt x="181043" y="2311400"/>
                </a:lnTo>
                <a:lnTo>
                  <a:pt x="135101" y="2311400"/>
                </a:lnTo>
                <a:lnTo>
                  <a:pt x="43602" y="2336800"/>
                </a:lnTo>
                <a:lnTo>
                  <a:pt x="0" y="2336800"/>
                </a:lnTo>
                <a:lnTo>
                  <a:pt x="0" y="5054600"/>
                </a:lnTo>
                <a:lnTo>
                  <a:pt x="6236462" y="5054600"/>
                </a:lnTo>
                <a:lnTo>
                  <a:pt x="6216549" y="5016500"/>
                </a:lnTo>
                <a:lnTo>
                  <a:pt x="6196988" y="4978400"/>
                </a:lnTo>
                <a:lnTo>
                  <a:pt x="6178711" y="4940300"/>
                </a:lnTo>
                <a:lnTo>
                  <a:pt x="6161817" y="4902200"/>
                </a:lnTo>
                <a:lnTo>
                  <a:pt x="6146403" y="4851400"/>
                </a:lnTo>
                <a:lnTo>
                  <a:pt x="6132567" y="4813300"/>
                </a:lnTo>
                <a:lnTo>
                  <a:pt x="6120406" y="4762500"/>
                </a:lnTo>
                <a:lnTo>
                  <a:pt x="6108565" y="4711700"/>
                </a:lnTo>
                <a:lnTo>
                  <a:pt x="6099235" y="4660900"/>
                </a:lnTo>
                <a:lnTo>
                  <a:pt x="6092313" y="4610100"/>
                </a:lnTo>
                <a:lnTo>
                  <a:pt x="6087697" y="4559300"/>
                </a:lnTo>
                <a:lnTo>
                  <a:pt x="6085285" y="4508500"/>
                </a:lnTo>
                <a:lnTo>
                  <a:pt x="6084975" y="4457700"/>
                </a:lnTo>
                <a:lnTo>
                  <a:pt x="6086664" y="4406900"/>
                </a:lnTo>
                <a:lnTo>
                  <a:pt x="6090250" y="4368800"/>
                </a:lnTo>
                <a:lnTo>
                  <a:pt x="6095630" y="4318000"/>
                </a:lnTo>
                <a:lnTo>
                  <a:pt x="6102702" y="4279900"/>
                </a:lnTo>
                <a:lnTo>
                  <a:pt x="6111364" y="4229100"/>
                </a:lnTo>
                <a:lnTo>
                  <a:pt x="6121513" y="4191000"/>
                </a:lnTo>
                <a:lnTo>
                  <a:pt x="6133047" y="4152900"/>
                </a:lnTo>
                <a:lnTo>
                  <a:pt x="6145864" y="4114800"/>
                </a:lnTo>
                <a:lnTo>
                  <a:pt x="6159861" y="4064000"/>
                </a:lnTo>
                <a:lnTo>
                  <a:pt x="6174937" y="4025900"/>
                </a:lnTo>
                <a:lnTo>
                  <a:pt x="6190987" y="3987800"/>
                </a:lnTo>
                <a:lnTo>
                  <a:pt x="6207911" y="3949700"/>
                </a:lnTo>
                <a:lnTo>
                  <a:pt x="6225607" y="3911600"/>
                </a:lnTo>
                <a:lnTo>
                  <a:pt x="6243970" y="3873500"/>
                </a:lnTo>
                <a:lnTo>
                  <a:pt x="6262900" y="3835400"/>
                </a:lnTo>
                <a:lnTo>
                  <a:pt x="6282294" y="3784600"/>
                </a:lnTo>
                <a:lnTo>
                  <a:pt x="6302049" y="3746500"/>
                </a:lnTo>
                <a:lnTo>
                  <a:pt x="6322063" y="3708400"/>
                </a:lnTo>
                <a:lnTo>
                  <a:pt x="6382638" y="3594100"/>
                </a:lnTo>
                <a:lnTo>
                  <a:pt x="6402665" y="3556000"/>
                </a:lnTo>
                <a:lnTo>
                  <a:pt x="6422440" y="3517900"/>
                </a:lnTo>
                <a:lnTo>
                  <a:pt x="6441860" y="3467100"/>
                </a:lnTo>
                <a:lnTo>
                  <a:pt x="6460823" y="3429000"/>
                </a:lnTo>
                <a:lnTo>
                  <a:pt x="6479226" y="3390900"/>
                </a:lnTo>
                <a:lnTo>
                  <a:pt x="6496966" y="3340100"/>
                </a:lnTo>
                <a:lnTo>
                  <a:pt x="6513943" y="3302000"/>
                </a:lnTo>
                <a:lnTo>
                  <a:pt x="6530053" y="3251200"/>
                </a:lnTo>
                <a:lnTo>
                  <a:pt x="6545194" y="3213100"/>
                </a:lnTo>
                <a:lnTo>
                  <a:pt x="6559263" y="3162300"/>
                </a:lnTo>
                <a:lnTo>
                  <a:pt x="6572159" y="3111500"/>
                </a:lnTo>
                <a:lnTo>
                  <a:pt x="6583779" y="3073400"/>
                </a:lnTo>
                <a:lnTo>
                  <a:pt x="6592828" y="3022600"/>
                </a:lnTo>
                <a:lnTo>
                  <a:pt x="6601195" y="2984500"/>
                </a:lnTo>
                <a:lnTo>
                  <a:pt x="6608885" y="2946400"/>
                </a:lnTo>
                <a:lnTo>
                  <a:pt x="6615903" y="2908300"/>
                </a:lnTo>
                <a:lnTo>
                  <a:pt x="6622255" y="2857500"/>
                </a:lnTo>
                <a:lnTo>
                  <a:pt x="6627947" y="2819400"/>
                </a:lnTo>
                <a:lnTo>
                  <a:pt x="6632983" y="2781300"/>
                </a:lnTo>
                <a:lnTo>
                  <a:pt x="6637370" y="2743200"/>
                </a:lnTo>
                <a:lnTo>
                  <a:pt x="6641112" y="2705100"/>
                </a:lnTo>
                <a:lnTo>
                  <a:pt x="6644216" y="2654300"/>
                </a:lnTo>
                <a:lnTo>
                  <a:pt x="6646686" y="2616200"/>
                </a:lnTo>
                <a:lnTo>
                  <a:pt x="6648528" y="2578100"/>
                </a:lnTo>
                <a:lnTo>
                  <a:pt x="6649748" y="2540000"/>
                </a:lnTo>
                <a:lnTo>
                  <a:pt x="6650351" y="2501900"/>
                </a:lnTo>
                <a:lnTo>
                  <a:pt x="6650342" y="2463800"/>
                </a:lnTo>
                <a:lnTo>
                  <a:pt x="6649728" y="2425700"/>
                </a:lnTo>
                <a:lnTo>
                  <a:pt x="6648512" y="2387600"/>
                </a:lnTo>
                <a:lnTo>
                  <a:pt x="6646702" y="2349500"/>
                </a:lnTo>
                <a:lnTo>
                  <a:pt x="6644302" y="2311400"/>
                </a:lnTo>
                <a:lnTo>
                  <a:pt x="6641317" y="2273300"/>
                </a:lnTo>
                <a:lnTo>
                  <a:pt x="6637754" y="2235200"/>
                </a:lnTo>
                <a:lnTo>
                  <a:pt x="6633617" y="2197100"/>
                </a:lnTo>
                <a:lnTo>
                  <a:pt x="6628913" y="2159000"/>
                </a:lnTo>
                <a:lnTo>
                  <a:pt x="6623646" y="2120900"/>
                </a:lnTo>
                <a:lnTo>
                  <a:pt x="6617823" y="2082800"/>
                </a:lnTo>
                <a:lnTo>
                  <a:pt x="6611447" y="2044700"/>
                </a:lnTo>
                <a:lnTo>
                  <a:pt x="6604526" y="2006600"/>
                </a:lnTo>
                <a:lnTo>
                  <a:pt x="6597064" y="1981200"/>
                </a:lnTo>
                <a:lnTo>
                  <a:pt x="6589067" y="1943100"/>
                </a:lnTo>
                <a:lnTo>
                  <a:pt x="6580541" y="1905000"/>
                </a:lnTo>
                <a:lnTo>
                  <a:pt x="6571490" y="1866900"/>
                </a:lnTo>
                <a:lnTo>
                  <a:pt x="6561920" y="1828800"/>
                </a:lnTo>
                <a:lnTo>
                  <a:pt x="6551837" y="1803400"/>
                </a:lnTo>
                <a:lnTo>
                  <a:pt x="6541246" y="1765300"/>
                </a:lnTo>
                <a:lnTo>
                  <a:pt x="6530153" y="1727200"/>
                </a:lnTo>
                <a:lnTo>
                  <a:pt x="6518563" y="1701800"/>
                </a:lnTo>
                <a:lnTo>
                  <a:pt x="6506482" y="1663700"/>
                </a:lnTo>
                <a:lnTo>
                  <a:pt x="6493914" y="1625600"/>
                </a:lnTo>
                <a:lnTo>
                  <a:pt x="6480866" y="1600200"/>
                </a:lnTo>
                <a:lnTo>
                  <a:pt x="6467343" y="1562100"/>
                </a:lnTo>
                <a:lnTo>
                  <a:pt x="6453351" y="1524000"/>
                </a:lnTo>
                <a:lnTo>
                  <a:pt x="6438894" y="1498600"/>
                </a:lnTo>
                <a:lnTo>
                  <a:pt x="6423978" y="1460500"/>
                </a:lnTo>
                <a:lnTo>
                  <a:pt x="6408609" y="1435100"/>
                </a:lnTo>
                <a:lnTo>
                  <a:pt x="6392792" y="1397000"/>
                </a:lnTo>
                <a:lnTo>
                  <a:pt x="6376533" y="1371600"/>
                </a:lnTo>
                <a:lnTo>
                  <a:pt x="6359837" y="1333500"/>
                </a:lnTo>
                <a:lnTo>
                  <a:pt x="6342710" y="1308100"/>
                </a:lnTo>
                <a:lnTo>
                  <a:pt x="6325157" y="1282700"/>
                </a:lnTo>
                <a:lnTo>
                  <a:pt x="6307183" y="1244600"/>
                </a:lnTo>
                <a:lnTo>
                  <a:pt x="6288794" y="1219200"/>
                </a:lnTo>
                <a:lnTo>
                  <a:pt x="6269996" y="1193800"/>
                </a:lnTo>
                <a:lnTo>
                  <a:pt x="6250793" y="1155700"/>
                </a:lnTo>
                <a:lnTo>
                  <a:pt x="6231192" y="1130300"/>
                </a:lnTo>
                <a:lnTo>
                  <a:pt x="6211197" y="1104900"/>
                </a:lnTo>
                <a:lnTo>
                  <a:pt x="6190815" y="1079500"/>
                </a:lnTo>
                <a:lnTo>
                  <a:pt x="6170050" y="1041400"/>
                </a:lnTo>
                <a:lnTo>
                  <a:pt x="6127396" y="990600"/>
                </a:lnTo>
                <a:lnTo>
                  <a:pt x="6083278" y="939800"/>
                </a:lnTo>
                <a:lnTo>
                  <a:pt x="6037740" y="889000"/>
                </a:lnTo>
                <a:lnTo>
                  <a:pt x="5990825" y="838200"/>
                </a:lnTo>
                <a:lnTo>
                  <a:pt x="5942578" y="787400"/>
                </a:lnTo>
                <a:lnTo>
                  <a:pt x="5893041" y="736600"/>
                </a:lnTo>
                <a:lnTo>
                  <a:pt x="5842259" y="685800"/>
                </a:lnTo>
                <a:lnTo>
                  <a:pt x="5790275" y="647700"/>
                </a:lnTo>
                <a:lnTo>
                  <a:pt x="5763846" y="622300"/>
                </a:lnTo>
                <a:lnTo>
                  <a:pt x="5710142" y="571500"/>
                </a:lnTo>
                <a:lnTo>
                  <a:pt x="5682877" y="558800"/>
                </a:lnTo>
                <a:lnTo>
                  <a:pt x="5627550" y="508000"/>
                </a:lnTo>
                <a:lnTo>
                  <a:pt x="5599499" y="495300"/>
                </a:lnTo>
                <a:lnTo>
                  <a:pt x="5571196" y="469900"/>
                </a:lnTo>
                <a:lnTo>
                  <a:pt x="5542647" y="457200"/>
                </a:lnTo>
                <a:lnTo>
                  <a:pt x="5513858" y="431800"/>
                </a:lnTo>
                <a:lnTo>
                  <a:pt x="5484834" y="419100"/>
                </a:lnTo>
                <a:lnTo>
                  <a:pt x="5455580" y="393700"/>
                </a:lnTo>
                <a:lnTo>
                  <a:pt x="5426103" y="381000"/>
                </a:lnTo>
                <a:lnTo>
                  <a:pt x="5396406" y="355600"/>
                </a:lnTo>
                <a:lnTo>
                  <a:pt x="5306061" y="317500"/>
                </a:lnTo>
                <a:lnTo>
                  <a:pt x="5275545" y="292100"/>
                </a:lnTo>
                <a:lnTo>
                  <a:pt x="5151623" y="241300"/>
                </a:lnTo>
                <a:lnTo>
                  <a:pt x="5120205" y="215900"/>
                </a:lnTo>
                <a:lnTo>
                  <a:pt x="4960765" y="152400"/>
                </a:lnTo>
                <a:lnTo>
                  <a:pt x="4928445" y="152400"/>
                </a:lnTo>
                <a:lnTo>
                  <a:pt x="4764984" y="88900"/>
                </a:lnTo>
                <a:close/>
              </a:path>
              <a:path w="6650355" h="5054600">
                <a:moveTo>
                  <a:pt x="4665617" y="63500"/>
                </a:moveTo>
                <a:lnTo>
                  <a:pt x="3552956" y="63500"/>
                </a:lnTo>
                <a:lnTo>
                  <a:pt x="3486785" y="88900"/>
                </a:lnTo>
                <a:lnTo>
                  <a:pt x="4731959" y="88900"/>
                </a:lnTo>
                <a:lnTo>
                  <a:pt x="4665617" y="63500"/>
                </a:lnTo>
                <a:close/>
              </a:path>
              <a:path w="6650355" h="5054600">
                <a:moveTo>
                  <a:pt x="4531926" y="38100"/>
                </a:moveTo>
                <a:lnTo>
                  <a:pt x="3652892" y="38100"/>
                </a:lnTo>
                <a:lnTo>
                  <a:pt x="3586182" y="63500"/>
                </a:lnTo>
                <a:lnTo>
                  <a:pt x="4632312" y="63500"/>
                </a:lnTo>
                <a:lnTo>
                  <a:pt x="4598925" y="50800"/>
                </a:lnTo>
                <a:lnTo>
                  <a:pt x="4565461" y="50800"/>
                </a:lnTo>
                <a:lnTo>
                  <a:pt x="4531926" y="38100"/>
                </a:lnTo>
                <a:close/>
              </a:path>
              <a:path w="6650355" h="5054600">
                <a:moveTo>
                  <a:pt x="4464664" y="25400"/>
                </a:moveTo>
                <a:lnTo>
                  <a:pt x="3753513" y="25400"/>
                </a:lnTo>
                <a:lnTo>
                  <a:pt x="3719905" y="38100"/>
                </a:lnTo>
                <a:lnTo>
                  <a:pt x="4498325" y="38100"/>
                </a:lnTo>
                <a:lnTo>
                  <a:pt x="4464664" y="25400"/>
                </a:lnTo>
                <a:close/>
              </a:path>
              <a:path w="6650355" h="5054600">
                <a:moveTo>
                  <a:pt x="4363373" y="12700"/>
                </a:moveTo>
                <a:lnTo>
                  <a:pt x="3820901" y="12700"/>
                </a:lnTo>
                <a:lnTo>
                  <a:pt x="3787180" y="25400"/>
                </a:lnTo>
                <a:lnTo>
                  <a:pt x="4397183" y="25400"/>
                </a:lnTo>
                <a:lnTo>
                  <a:pt x="4363373" y="12700"/>
                </a:lnTo>
                <a:close/>
              </a:path>
              <a:path w="6650355" h="5054600">
                <a:moveTo>
                  <a:pt x="4227806" y="0"/>
                </a:moveTo>
                <a:lnTo>
                  <a:pt x="3956220" y="0"/>
                </a:lnTo>
                <a:lnTo>
                  <a:pt x="3922336" y="12700"/>
                </a:lnTo>
                <a:lnTo>
                  <a:pt x="4261736" y="12700"/>
                </a:lnTo>
                <a:lnTo>
                  <a:pt x="4227806" y="0"/>
                </a:lnTo>
                <a:close/>
              </a:path>
            </a:pathLst>
          </a:custGeom>
          <a:solidFill>
            <a:srgbClr val="E3EFD4"/>
          </a:solidFill>
        </p:spPr>
        <p:txBody>
          <a:bodyPr wrap="square" lIns="0" tIns="0" rIns="0" bIns="0" rtlCol="0"/>
          <a:lstStyle/>
          <a:p>
            <a:endParaRPr/>
          </a:p>
        </p:txBody>
      </p:sp>
      <p:sp>
        <p:nvSpPr>
          <p:cNvPr id="2" name="Date Placeholder 1">
            <a:extLst>
              <a:ext uri="{FF2B5EF4-FFF2-40B4-BE49-F238E27FC236}">
                <a16:creationId xmlns:a16="http://schemas.microsoft.com/office/drawing/2014/main" id="{D0F9CB1B-6562-4B6B-9C1D-9E8EFE10E9E1}"/>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5" name="Picture 4" descr="A picture containing bird&#10;&#10;Description automatically generated">
            <a:extLst>
              <a:ext uri="{FF2B5EF4-FFF2-40B4-BE49-F238E27FC236}">
                <a16:creationId xmlns:a16="http://schemas.microsoft.com/office/drawing/2014/main" id="{2CD75E20-1A66-4F96-B4B1-4BE63629D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2215533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0CB4B16-C468-4577-99F0-6890B34709C0}"/>
              </a:ext>
            </a:extLst>
          </p:cNvPr>
          <p:cNvSpPr/>
          <p:nvPr userDrawn="1"/>
        </p:nvSpPr>
        <p:spPr>
          <a:xfrm rot="10800000">
            <a:off x="-1532710" y="383177"/>
            <a:ext cx="13724709" cy="6474823"/>
          </a:xfrm>
          <a:custGeom>
            <a:avLst/>
            <a:gdLst/>
            <a:ahLst/>
            <a:cxnLst/>
            <a:rect l="l" t="t" r="r" b="b"/>
            <a:pathLst>
              <a:path w="4973955" h="4278630">
                <a:moveTo>
                  <a:pt x="4329195" y="3741215"/>
                </a:moveTo>
                <a:lnTo>
                  <a:pt x="958773" y="3741215"/>
                </a:lnTo>
                <a:lnTo>
                  <a:pt x="998424" y="3742108"/>
                </a:lnTo>
                <a:lnTo>
                  <a:pt x="1039428" y="3744225"/>
                </a:lnTo>
                <a:lnTo>
                  <a:pt x="1081924" y="3747573"/>
                </a:lnTo>
                <a:lnTo>
                  <a:pt x="1126051" y="3752161"/>
                </a:lnTo>
                <a:lnTo>
                  <a:pt x="1171948" y="3757997"/>
                </a:lnTo>
                <a:lnTo>
                  <a:pt x="1219752" y="3765088"/>
                </a:lnTo>
                <a:lnTo>
                  <a:pt x="1269604" y="3773445"/>
                </a:lnTo>
                <a:lnTo>
                  <a:pt x="1321642" y="3783073"/>
                </a:lnTo>
                <a:lnTo>
                  <a:pt x="1376005" y="3793982"/>
                </a:lnTo>
                <a:lnTo>
                  <a:pt x="1432831" y="3806180"/>
                </a:lnTo>
                <a:lnTo>
                  <a:pt x="1492260" y="3819674"/>
                </a:lnTo>
                <a:lnTo>
                  <a:pt x="1554430" y="3834474"/>
                </a:lnTo>
                <a:lnTo>
                  <a:pt x="1687549" y="3868020"/>
                </a:lnTo>
                <a:lnTo>
                  <a:pt x="1738077" y="3881770"/>
                </a:lnTo>
                <a:lnTo>
                  <a:pt x="1787246" y="3896324"/>
                </a:lnTo>
                <a:lnTo>
                  <a:pt x="1835148" y="3911594"/>
                </a:lnTo>
                <a:lnTo>
                  <a:pt x="1881875" y="3927495"/>
                </a:lnTo>
                <a:lnTo>
                  <a:pt x="1927520" y="3943939"/>
                </a:lnTo>
                <a:lnTo>
                  <a:pt x="1972175" y="3960841"/>
                </a:lnTo>
                <a:lnTo>
                  <a:pt x="2015933" y="3978113"/>
                </a:lnTo>
                <a:lnTo>
                  <a:pt x="2058886" y="3995669"/>
                </a:lnTo>
                <a:lnTo>
                  <a:pt x="2101127" y="4013423"/>
                </a:lnTo>
                <a:lnTo>
                  <a:pt x="2304882" y="4102116"/>
                </a:lnTo>
                <a:lnTo>
                  <a:pt x="2384635" y="4135943"/>
                </a:lnTo>
                <a:lnTo>
                  <a:pt x="2424506" y="4152156"/>
                </a:lnTo>
                <a:lnTo>
                  <a:pt x="2464497" y="4167786"/>
                </a:lnTo>
                <a:lnTo>
                  <a:pt x="2504700" y="4182748"/>
                </a:lnTo>
                <a:lnTo>
                  <a:pt x="2545208" y="4196954"/>
                </a:lnTo>
                <a:lnTo>
                  <a:pt x="2586114" y="4210318"/>
                </a:lnTo>
                <a:lnTo>
                  <a:pt x="2627509" y="4222753"/>
                </a:lnTo>
                <a:lnTo>
                  <a:pt x="2669487" y="4234173"/>
                </a:lnTo>
                <a:lnTo>
                  <a:pt x="2712139" y="4244491"/>
                </a:lnTo>
                <a:lnTo>
                  <a:pt x="2755558" y="4253620"/>
                </a:lnTo>
                <a:lnTo>
                  <a:pt x="2799837" y="4261473"/>
                </a:lnTo>
                <a:lnTo>
                  <a:pt x="2845069" y="4267965"/>
                </a:lnTo>
                <a:lnTo>
                  <a:pt x="2891344" y="4273008"/>
                </a:lnTo>
                <a:lnTo>
                  <a:pt x="2938757" y="4276516"/>
                </a:lnTo>
                <a:lnTo>
                  <a:pt x="2987400" y="4278402"/>
                </a:lnTo>
                <a:lnTo>
                  <a:pt x="3037364" y="4278580"/>
                </a:lnTo>
                <a:lnTo>
                  <a:pt x="3088743" y="4276963"/>
                </a:lnTo>
                <a:lnTo>
                  <a:pt x="3141629" y="4273464"/>
                </a:lnTo>
                <a:lnTo>
                  <a:pt x="3196114" y="4267997"/>
                </a:lnTo>
                <a:lnTo>
                  <a:pt x="3252292" y="4260475"/>
                </a:lnTo>
                <a:lnTo>
                  <a:pt x="3310253" y="4250811"/>
                </a:lnTo>
                <a:lnTo>
                  <a:pt x="3357255" y="4241670"/>
                </a:lnTo>
                <a:lnTo>
                  <a:pt x="3403737" y="4231534"/>
                </a:lnTo>
                <a:lnTo>
                  <a:pt x="3449692" y="4220416"/>
                </a:lnTo>
                <a:lnTo>
                  <a:pt x="3495113" y="4208331"/>
                </a:lnTo>
                <a:lnTo>
                  <a:pt x="3539993" y="4195294"/>
                </a:lnTo>
                <a:lnTo>
                  <a:pt x="3584325" y="4181318"/>
                </a:lnTo>
                <a:lnTo>
                  <a:pt x="3628102" y="4166418"/>
                </a:lnTo>
                <a:lnTo>
                  <a:pt x="3671316" y="4150607"/>
                </a:lnTo>
                <a:lnTo>
                  <a:pt x="3713960" y="4133901"/>
                </a:lnTo>
                <a:lnTo>
                  <a:pt x="3756028" y="4116313"/>
                </a:lnTo>
                <a:lnTo>
                  <a:pt x="3797512" y="4097858"/>
                </a:lnTo>
                <a:lnTo>
                  <a:pt x="3838405" y="4078549"/>
                </a:lnTo>
                <a:lnTo>
                  <a:pt x="3878700" y="4058401"/>
                </a:lnTo>
                <a:lnTo>
                  <a:pt x="3918389" y="4037428"/>
                </a:lnTo>
                <a:lnTo>
                  <a:pt x="3957466" y="4015645"/>
                </a:lnTo>
                <a:lnTo>
                  <a:pt x="3995923" y="3993065"/>
                </a:lnTo>
                <a:lnTo>
                  <a:pt x="4033754" y="3969703"/>
                </a:lnTo>
                <a:lnTo>
                  <a:pt x="4070951" y="3945573"/>
                </a:lnTo>
                <a:lnTo>
                  <a:pt x="4107507" y="3920689"/>
                </a:lnTo>
                <a:lnTo>
                  <a:pt x="4143416" y="3895066"/>
                </a:lnTo>
                <a:lnTo>
                  <a:pt x="4178668" y="3868717"/>
                </a:lnTo>
                <a:lnTo>
                  <a:pt x="4213259" y="3841657"/>
                </a:lnTo>
                <a:lnTo>
                  <a:pt x="4247180" y="3813900"/>
                </a:lnTo>
                <a:lnTo>
                  <a:pt x="4280425" y="3785461"/>
                </a:lnTo>
                <a:lnTo>
                  <a:pt x="4312985" y="3756353"/>
                </a:lnTo>
                <a:lnTo>
                  <a:pt x="4329195" y="3741215"/>
                </a:lnTo>
                <a:close/>
              </a:path>
              <a:path w="4973955" h="4278630">
                <a:moveTo>
                  <a:pt x="3427447" y="0"/>
                </a:moveTo>
                <a:lnTo>
                  <a:pt x="0" y="0"/>
                </a:lnTo>
                <a:lnTo>
                  <a:pt x="0" y="4093230"/>
                </a:lnTo>
                <a:lnTo>
                  <a:pt x="277853" y="3945826"/>
                </a:lnTo>
                <a:lnTo>
                  <a:pt x="318171" y="3925026"/>
                </a:lnTo>
                <a:lnTo>
                  <a:pt x="357205" y="3905295"/>
                </a:lnTo>
                <a:lnTo>
                  <a:pt x="395094" y="3886640"/>
                </a:lnTo>
                <a:lnTo>
                  <a:pt x="431975" y="3869069"/>
                </a:lnTo>
                <a:lnTo>
                  <a:pt x="467989" y="3852592"/>
                </a:lnTo>
                <a:lnTo>
                  <a:pt x="503273" y="3837215"/>
                </a:lnTo>
                <a:lnTo>
                  <a:pt x="572209" y="3809797"/>
                </a:lnTo>
                <a:lnTo>
                  <a:pt x="639894" y="3786880"/>
                </a:lnTo>
                <a:lnTo>
                  <a:pt x="707439" y="3768531"/>
                </a:lnTo>
                <a:lnTo>
                  <a:pt x="775954" y="3754813"/>
                </a:lnTo>
                <a:lnTo>
                  <a:pt x="846549" y="3745794"/>
                </a:lnTo>
                <a:lnTo>
                  <a:pt x="920336" y="3741537"/>
                </a:lnTo>
                <a:lnTo>
                  <a:pt x="4329195" y="3741215"/>
                </a:lnTo>
                <a:lnTo>
                  <a:pt x="4344855" y="3726590"/>
                </a:lnTo>
                <a:lnTo>
                  <a:pt x="4376027" y="3696188"/>
                </a:lnTo>
                <a:lnTo>
                  <a:pt x="4406494" y="3665159"/>
                </a:lnTo>
                <a:lnTo>
                  <a:pt x="4436249" y="3633519"/>
                </a:lnTo>
                <a:lnTo>
                  <a:pt x="4465284" y="3601282"/>
                </a:lnTo>
                <a:lnTo>
                  <a:pt x="4493593" y="3568461"/>
                </a:lnTo>
                <a:lnTo>
                  <a:pt x="4521168" y="3535071"/>
                </a:lnTo>
                <a:lnTo>
                  <a:pt x="4548003" y="3501126"/>
                </a:lnTo>
                <a:lnTo>
                  <a:pt x="4574089" y="3466641"/>
                </a:lnTo>
                <a:lnTo>
                  <a:pt x="4599420" y="3431629"/>
                </a:lnTo>
                <a:lnTo>
                  <a:pt x="4623990" y="3396106"/>
                </a:lnTo>
                <a:lnTo>
                  <a:pt x="4647790" y="3360084"/>
                </a:lnTo>
                <a:lnTo>
                  <a:pt x="4670813" y="3323578"/>
                </a:lnTo>
                <a:lnTo>
                  <a:pt x="4693053" y="3286603"/>
                </a:lnTo>
                <a:lnTo>
                  <a:pt x="4714503" y="3249173"/>
                </a:lnTo>
                <a:lnTo>
                  <a:pt x="4735154" y="3211301"/>
                </a:lnTo>
                <a:lnTo>
                  <a:pt x="4755001" y="3173002"/>
                </a:lnTo>
                <a:lnTo>
                  <a:pt x="4774035" y="3134291"/>
                </a:lnTo>
                <a:lnTo>
                  <a:pt x="4792251" y="3095182"/>
                </a:lnTo>
                <a:lnTo>
                  <a:pt x="4809640" y="3055688"/>
                </a:lnTo>
                <a:lnTo>
                  <a:pt x="4826195" y="3015824"/>
                </a:lnTo>
                <a:lnTo>
                  <a:pt x="4841910" y="2975604"/>
                </a:lnTo>
                <a:lnTo>
                  <a:pt x="4856777" y="2935042"/>
                </a:lnTo>
                <a:lnTo>
                  <a:pt x="4870789" y="2894153"/>
                </a:lnTo>
                <a:lnTo>
                  <a:pt x="4883940" y="2852951"/>
                </a:lnTo>
                <a:lnTo>
                  <a:pt x="4896221" y="2811450"/>
                </a:lnTo>
                <a:lnTo>
                  <a:pt x="4907626" y="2769664"/>
                </a:lnTo>
                <a:lnTo>
                  <a:pt x="4918147" y="2727607"/>
                </a:lnTo>
                <a:lnTo>
                  <a:pt x="4927778" y="2685294"/>
                </a:lnTo>
                <a:lnTo>
                  <a:pt x="4936512" y="2642739"/>
                </a:lnTo>
                <a:lnTo>
                  <a:pt x="4944340" y="2599956"/>
                </a:lnTo>
                <a:lnTo>
                  <a:pt x="4951257" y="2556959"/>
                </a:lnTo>
                <a:lnTo>
                  <a:pt x="4957254" y="2513763"/>
                </a:lnTo>
                <a:lnTo>
                  <a:pt x="4962326" y="2470382"/>
                </a:lnTo>
                <a:lnTo>
                  <a:pt x="4966464" y="2426829"/>
                </a:lnTo>
                <a:lnTo>
                  <a:pt x="4969662" y="2383119"/>
                </a:lnTo>
                <a:lnTo>
                  <a:pt x="4971912" y="2339267"/>
                </a:lnTo>
                <a:lnTo>
                  <a:pt x="4973207" y="2295286"/>
                </a:lnTo>
                <a:lnTo>
                  <a:pt x="4973541" y="2251191"/>
                </a:lnTo>
                <a:lnTo>
                  <a:pt x="4972905" y="2206996"/>
                </a:lnTo>
                <a:lnTo>
                  <a:pt x="4971294" y="2162716"/>
                </a:lnTo>
                <a:lnTo>
                  <a:pt x="4968699" y="2118363"/>
                </a:lnTo>
                <a:lnTo>
                  <a:pt x="4965114" y="2073953"/>
                </a:lnTo>
                <a:lnTo>
                  <a:pt x="4960531" y="2029500"/>
                </a:lnTo>
                <a:lnTo>
                  <a:pt x="4954944" y="1985019"/>
                </a:lnTo>
                <a:lnTo>
                  <a:pt x="4948345" y="1940522"/>
                </a:lnTo>
                <a:lnTo>
                  <a:pt x="4940727" y="1896025"/>
                </a:lnTo>
                <a:lnTo>
                  <a:pt x="4932083" y="1851541"/>
                </a:lnTo>
                <a:lnTo>
                  <a:pt x="4922406" y="1807085"/>
                </a:lnTo>
                <a:lnTo>
                  <a:pt x="4911689" y="1762672"/>
                </a:lnTo>
                <a:lnTo>
                  <a:pt x="4899924" y="1718314"/>
                </a:lnTo>
                <a:lnTo>
                  <a:pt x="4887105" y="1674027"/>
                </a:lnTo>
                <a:lnTo>
                  <a:pt x="4873224" y="1629825"/>
                </a:lnTo>
                <a:lnTo>
                  <a:pt x="4858274" y="1585722"/>
                </a:lnTo>
                <a:lnTo>
                  <a:pt x="4842248" y="1541732"/>
                </a:lnTo>
                <a:lnTo>
                  <a:pt x="4825140" y="1497869"/>
                </a:lnTo>
                <a:lnTo>
                  <a:pt x="4806941" y="1454148"/>
                </a:lnTo>
                <a:lnTo>
                  <a:pt x="4787644" y="1410583"/>
                </a:lnTo>
                <a:lnTo>
                  <a:pt x="4764680" y="1362793"/>
                </a:lnTo>
                <a:lnTo>
                  <a:pt x="4740345" y="1316883"/>
                </a:lnTo>
                <a:lnTo>
                  <a:pt x="4714707" y="1272765"/>
                </a:lnTo>
                <a:lnTo>
                  <a:pt x="4687835" y="1230348"/>
                </a:lnTo>
                <a:lnTo>
                  <a:pt x="4659795" y="1189542"/>
                </a:lnTo>
                <a:lnTo>
                  <a:pt x="4630658" y="1150259"/>
                </a:lnTo>
                <a:lnTo>
                  <a:pt x="4600490" y="1112408"/>
                </a:lnTo>
                <a:lnTo>
                  <a:pt x="4569360" y="1075900"/>
                </a:lnTo>
                <a:lnTo>
                  <a:pt x="4537335" y="1040645"/>
                </a:lnTo>
                <a:lnTo>
                  <a:pt x="4504485" y="1006554"/>
                </a:lnTo>
                <a:lnTo>
                  <a:pt x="4470876" y="973537"/>
                </a:lnTo>
                <a:lnTo>
                  <a:pt x="4436578" y="941503"/>
                </a:lnTo>
                <a:lnTo>
                  <a:pt x="4401657" y="910365"/>
                </a:lnTo>
                <a:lnTo>
                  <a:pt x="4366183" y="880031"/>
                </a:lnTo>
                <a:lnTo>
                  <a:pt x="4330223" y="850413"/>
                </a:lnTo>
                <a:lnTo>
                  <a:pt x="4293846" y="821421"/>
                </a:lnTo>
                <a:lnTo>
                  <a:pt x="4257119" y="792964"/>
                </a:lnTo>
                <a:lnTo>
                  <a:pt x="4220111" y="764954"/>
                </a:lnTo>
                <a:lnTo>
                  <a:pt x="4182889" y="737301"/>
                </a:lnTo>
                <a:lnTo>
                  <a:pt x="3995966" y="601249"/>
                </a:lnTo>
                <a:lnTo>
                  <a:pt x="3958895" y="573854"/>
                </a:lnTo>
                <a:lnTo>
                  <a:pt x="3922087" y="546188"/>
                </a:lnTo>
                <a:lnTo>
                  <a:pt x="3885610" y="518162"/>
                </a:lnTo>
                <a:lnTo>
                  <a:pt x="3849533" y="489686"/>
                </a:lnTo>
                <a:lnTo>
                  <a:pt x="3813924" y="460670"/>
                </a:lnTo>
                <a:lnTo>
                  <a:pt x="3778850" y="431025"/>
                </a:lnTo>
                <a:lnTo>
                  <a:pt x="3744381" y="400661"/>
                </a:lnTo>
                <a:lnTo>
                  <a:pt x="3710583" y="369489"/>
                </a:lnTo>
                <a:lnTo>
                  <a:pt x="3677525" y="337418"/>
                </a:lnTo>
                <a:lnTo>
                  <a:pt x="3645275" y="304360"/>
                </a:lnTo>
                <a:lnTo>
                  <a:pt x="3613901" y="270224"/>
                </a:lnTo>
                <a:lnTo>
                  <a:pt x="3583472" y="234921"/>
                </a:lnTo>
                <a:lnTo>
                  <a:pt x="3554055" y="198361"/>
                </a:lnTo>
                <a:lnTo>
                  <a:pt x="3525719" y="160455"/>
                </a:lnTo>
                <a:lnTo>
                  <a:pt x="3498531" y="121113"/>
                </a:lnTo>
                <a:lnTo>
                  <a:pt x="3472559" y="80245"/>
                </a:lnTo>
                <a:lnTo>
                  <a:pt x="3444488" y="32058"/>
                </a:lnTo>
                <a:lnTo>
                  <a:pt x="3427447" y="0"/>
                </a:lnTo>
                <a:close/>
              </a:path>
            </a:pathLst>
          </a:custGeom>
          <a:solidFill>
            <a:srgbClr val="E9F1FA"/>
          </a:solidFill>
        </p:spPr>
        <p:txBody>
          <a:bodyPr wrap="square" lIns="0" tIns="0" rIns="0" bIns="0" rtlCol="0"/>
          <a:lstStyle/>
          <a:p>
            <a:endParaRPr/>
          </a:p>
        </p:txBody>
      </p:sp>
      <p:sp>
        <p:nvSpPr>
          <p:cNvPr id="2" name="Date Placeholder 1">
            <a:extLst>
              <a:ext uri="{FF2B5EF4-FFF2-40B4-BE49-F238E27FC236}">
                <a16:creationId xmlns:a16="http://schemas.microsoft.com/office/drawing/2014/main" id="{D0F9CB1B-6562-4B6B-9C1D-9E8EFE10E9E1}"/>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5" name="Picture 4" descr="A picture containing bird&#10;&#10;Description automatically generated">
            <a:extLst>
              <a:ext uri="{FF2B5EF4-FFF2-40B4-BE49-F238E27FC236}">
                <a16:creationId xmlns:a16="http://schemas.microsoft.com/office/drawing/2014/main" id="{2CD75E20-1A66-4F96-B4B1-4BE63629D6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874259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0FED-961B-4A9B-972B-F47CF30C0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D9E7EF-C3E1-474A-B1E4-46D21BD42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1778DE-5271-4721-BC68-B5A9690DB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4225B-5D6F-47E6-9409-6D311F83CA89}"/>
              </a:ext>
            </a:extLst>
          </p:cNvPr>
          <p:cNvSpPr>
            <a:spLocks noGrp="1"/>
          </p:cNvSpPr>
          <p:nvPr>
            <p:ph type="dt" sz="half" idx="10"/>
          </p:nvPr>
        </p:nvSpPr>
        <p:spPr/>
        <p:txBody>
          <a:bodyPr/>
          <a:lstStyle/>
          <a:p>
            <a:fld id="{4F3160C0-6B9B-4C56-BB80-A6CD48237160}" type="datetimeFigureOut">
              <a:rPr lang="en-US" smtClean="0"/>
              <a:t>7/21/2020</a:t>
            </a:fld>
            <a:endParaRPr lang="en-US"/>
          </a:p>
        </p:txBody>
      </p:sp>
      <p:sp>
        <p:nvSpPr>
          <p:cNvPr id="6" name="Footer Placeholder 5">
            <a:extLst>
              <a:ext uri="{FF2B5EF4-FFF2-40B4-BE49-F238E27FC236}">
                <a16:creationId xmlns:a16="http://schemas.microsoft.com/office/drawing/2014/main" id="{3DBF6109-C230-4B09-9957-52241C891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FE06D1-43A4-4F95-B6E3-1D4E898474A1}"/>
              </a:ext>
            </a:extLst>
          </p:cNvPr>
          <p:cNvSpPr>
            <a:spLocks noGrp="1"/>
          </p:cNvSpPr>
          <p:nvPr>
            <p:ph type="sldNum" sz="quarter" idx="12"/>
          </p:nvPr>
        </p:nvSpPr>
        <p:spPr>
          <a:xfrm>
            <a:off x="8610600" y="6356350"/>
            <a:ext cx="2743200" cy="365125"/>
          </a:xfrm>
          <a:prstGeom prst="rect">
            <a:avLst/>
          </a:prstGeom>
        </p:spPr>
        <p:txBody>
          <a:bodyPr/>
          <a:lstStyle/>
          <a:p>
            <a:fld id="{71768BFF-377B-445B-BAB1-9D4F898935E1}" type="slidenum">
              <a:rPr lang="en-US" smtClean="0"/>
              <a:t>‹#›</a:t>
            </a:fld>
            <a:endParaRPr lang="en-US"/>
          </a:p>
        </p:txBody>
      </p:sp>
      <p:pic>
        <p:nvPicPr>
          <p:cNvPr id="8" name="Picture 7" descr="A picture containing bird&#10;&#10;Description automatically generated">
            <a:extLst>
              <a:ext uri="{FF2B5EF4-FFF2-40B4-BE49-F238E27FC236}">
                <a16:creationId xmlns:a16="http://schemas.microsoft.com/office/drawing/2014/main" id="{529571ED-ED61-4397-9443-B8F32B1C7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1345431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F238-1EF9-4D14-8347-41271541F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23C1BB-E130-473B-B380-76589A0C6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EBF5EC3-3D7F-40BB-8488-D1EB1CC9B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DFF91-C9C6-43BC-8B22-B9BC2D666C7E}"/>
              </a:ext>
            </a:extLst>
          </p:cNvPr>
          <p:cNvSpPr>
            <a:spLocks noGrp="1"/>
          </p:cNvSpPr>
          <p:nvPr>
            <p:ph type="dt" sz="half" idx="10"/>
          </p:nvPr>
        </p:nvSpPr>
        <p:spPr/>
        <p:txBody>
          <a:bodyPr/>
          <a:lstStyle/>
          <a:p>
            <a:fld id="{4F3160C0-6B9B-4C56-BB80-A6CD48237160}" type="datetimeFigureOut">
              <a:rPr lang="en-US" smtClean="0"/>
              <a:t>7/21/2020</a:t>
            </a:fld>
            <a:endParaRPr lang="en-US"/>
          </a:p>
        </p:txBody>
      </p:sp>
      <p:sp>
        <p:nvSpPr>
          <p:cNvPr id="6" name="Footer Placeholder 5">
            <a:extLst>
              <a:ext uri="{FF2B5EF4-FFF2-40B4-BE49-F238E27FC236}">
                <a16:creationId xmlns:a16="http://schemas.microsoft.com/office/drawing/2014/main" id="{35BE2136-F7EA-4798-8882-5CFECDB5E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58F812-E32E-436A-9440-ACCCF246ADFD}"/>
              </a:ext>
            </a:extLst>
          </p:cNvPr>
          <p:cNvSpPr>
            <a:spLocks noGrp="1"/>
          </p:cNvSpPr>
          <p:nvPr>
            <p:ph type="sldNum" sz="quarter" idx="12"/>
          </p:nvPr>
        </p:nvSpPr>
        <p:spPr>
          <a:xfrm>
            <a:off x="8610600" y="6356350"/>
            <a:ext cx="2743200" cy="365125"/>
          </a:xfrm>
          <a:prstGeom prst="rect">
            <a:avLst/>
          </a:prstGeom>
        </p:spPr>
        <p:txBody>
          <a:bodyPr/>
          <a:lstStyle/>
          <a:p>
            <a:fld id="{71768BFF-377B-445B-BAB1-9D4F898935E1}" type="slidenum">
              <a:rPr lang="en-US" smtClean="0"/>
              <a:t>‹#›</a:t>
            </a:fld>
            <a:endParaRPr lang="en-US"/>
          </a:p>
        </p:txBody>
      </p:sp>
      <p:pic>
        <p:nvPicPr>
          <p:cNvPr id="8" name="Picture 7" descr="A picture containing bird&#10;&#10;Description automatically generated">
            <a:extLst>
              <a:ext uri="{FF2B5EF4-FFF2-40B4-BE49-F238E27FC236}">
                <a16:creationId xmlns:a16="http://schemas.microsoft.com/office/drawing/2014/main" id="{9C6A2168-CD91-4EBC-A06A-EA78ED9E64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271333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60B5491B-F003-40E3-A17A-D0725A05F8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0742" y="812141"/>
            <a:ext cx="3313058" cy="3163175"/>
          </a:xfrm>
          <a:prstGeom prst="rect">
            <a:avLst/>
          </a:prstGeom>
        </p:spPr>
      </p:pic>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bject 3">
            <a:extLst>
              <a:ext uri="{FF2B5EF4-FFF2-40B4-BE49-F238E27FC236}">
                <a16:creationId xmlns:a16="http://schemas.microsoft.com/office/drawing/2014/main" id="{A9440AE8-5FBF-4F23-8B16-95949D28662F}"/>
              </a:ext>
            </a:extLst>
          </p:cNvPr>
          <p:cNvSpPr/>
          <p:nvPr userDrawn="1"/>
        </p:nvSpPr>
        <p:spPr>
          <a:xfrm>
            <a:off x="0" y="0"/>
            <a:ext cx="4973955" cy="4278630"/>
          </a:xfrm>
          <a:custGeom>
            <a:avLst/>
            <a:gdLst/>
            <a:ahLst/>
            <a:cxnLst/>
            <a:rect l="l" t="t" r="r" b="b"/>
            <a:pathLst>
              <a:path w="4973955" h="4278630">
                <a:moveTo>
                  <a:pt x="4329195" y="3741215"/>
                </a:moveTo>
                <a:lnTo>
                  <a:pt x="958773" y="3741215"/>
                </a:lnTo>
                <a:lnTo>
                  <a:pt x="998424" y="3742108"/>
                </a:lnTo>
                <a:lnTo>
                  <a:pt x="1039428" y="3744225"/>
                </a:lnTo>
                <a:lnTo>
                  <a:pt x="1081924" y="3747573"/>
                </a:lnTo>
                <a:lnTo>
                  <a:pt x="1126051" y="3752161"/>
                </a:lnTo>
                <a:lnTo>
                  <a:pt x="1171948" y="3757997"/>
                </a:lnTo>
                <a:lnTo>
                  <a:pt x="1219752" y="3765088"/>
                </a:lnTo>
                <a:lnTo>
                  <a:pt x="1269604" y="3773445"/>
                </a:lnTo>
                <a:lnTo>
                  <a:pt x="1321642" y="3783073"/>
                </a:lnTo>
                <a:lnTo>
                  <a:pt x="1376005" y="3793982"/>
                </a:lnTo>
                <a:lnTo>
                  <a:pt x="1432831" y="3806180"/>
                </a:lnTo>
                <a:lnTo>
                  <a:pt x="1492260" y="3819674"/>
                </a:lnTo>
                <a:lnTo>
                  <a:pt x="1554430" y="3834474"/>
                </a:lnTo>
                <a:lnTo>
                  <a:pt x="1687549" y="3868020"/>
                </a:lnTo>
                <a:lnTo>
                  <a:pt x="1738077" y="3881770"/>
                </a:lnTo>
                <a:lnTo>
                  <a:pt x="1787246" y="3896324"/>
                </a:lnTo>
                <a:lnTo>
                  <a:pt x="1835148" y="3911594"/>
                </a:lnTo>
                <a:lnTo>
                  <a:pt x="1881875" y="3927495"/>
                </a:lnTo>
                <a:lnTo>
                  <a:pt x="1927520" y="3943939"/>
                </a:lnTo>
                <a:lnTo>
                  <a:pt x="1972175" y="3960841"/>
                </a:lnTo>
                <a:lnTo>
                  <a:pt x="2015933" y="3978113"/>
                </a:lnTo>
                <a:lnTo>
                  <a:pt x="2058886" y="3995669"/>
                </a:lnTo>
                <a:lnTo>
                  <a:pt x="2101127" y="4013423"/>
                </a:lnTo>
                <a:lnTo>
                  <a:pt x="2304882" y="4102116"/>
                </a:lnTo>
                <a:lnTo>
                  <a:pt x="2384635" y="4135943"/>
                </a:lnTo>
                <a:lnTo>
                  <a:pt x="2424506" y="4152156"/>
                </a:lnTo>
                <a:lnTo>
                  <a:pt x="2464497" y="4167786"/>
                </a:lnTo>
                <a:lnTo>
                  <a:pt x="2504700" y="4182748"/>
                </a:lnTo>
                <a:lnTo>
                  <a:pt x="2545208" y="4196954"/>
                </a:lnTo>
                <a:lnTo>
                  <a:pt x="2586114" y="4210318"/>
                </a:lnTo>
                <a:lnTo>
                  <a:pt x="2627509" y="4222753"/>
                </a:lnTo>
                <a:lnTo>
                  <a:pt x="2669487" y="4234173"/>
                </a:lnTo>
                <a:lnTo>
                  <a:pt x="2712139" y="4244491"/>
                </a:lnTo>
                <a:lnTo>
                  <a:pt x="2755558" y="4253620"/>
                </a:lnTo>
                <a:lnTo>
                  <a:pt x="2799837" y="4261473"/>
                </a:lnTo>
                <a:lnTo>
                  <a:pt x="2845069" y="4267965"/>
                </a:lnTo>
                <a:lnTo>
                  <a:pt x="2891344" y="4273008"/>
                </a:lnTo>
                <a:lnTo>
                  <a:pt x="2938757" y="4276516"/>
                </a:lnTo>
                <a:lnTo>
                  <a:pt x="2987400" y="4278402"/>
                </a:lnTo>
                <a:lnTo>
                  <a:pt x="3037364" y="4278580"/>
                </a:lnTo>
                <a:lnTo>
                  <a:pt x="3088743" y="4276963"/>
                </a:lnTo>
                <a:lnTo>
                  <a:pt x="3141629" y="4273464"/>
                </a:lnTo>
                <a:lnTo>
                  <a:pt x="3196114" y="4267997"/>
                </a:lnTo>
                <a:lnTo>
                  <a:pt x="3252292" y="4260475"/>
                </a:lnTo>
                <a:lnTo>
                  <a:pt x="3310253" y="4250811"/>
                </a:lnTo>
                <a:lnTo>
                  <a:pt x="3357255" y="4241670"/>
                </a:lnTo>
                <a:lnTo>
                  <a:pt x="3403737" y="4231534"/>
                </a:lnTo>
                <a:lnTo>
                  <a:pt x="3449692" y="4220416"/>
                </a:lnTo>
                <a:lnTo>
                  <a:pt x="3495113" y="4208331"/>
                </a:lnTo>
                <a:lnTo>
                  <a:pt x="3539993" y="4195294"/>
                </a:lnTo>
                <a:lnTo>
                  <a:pt x="3584325" y="4181318"/>
                </a:lnTo>
                <a:lnTo>
                  <a:pt x="3628102" y="4166418"/>
                </a:lnTo>
                <a:lnTo>
                  <a:pt x="3671316" y="4150607"/>
                </a:lnTo>
                <a:lnTo>
                  <a:pt x="3713960" y="4133901"/>
                </a:lnTo>
                <a:lnTo>
                  <a:pt x="3756028" y="4116313"/>
                </a:lnTo>
                <a:lnTo>
                  <a:pt x="3797512" y="4097858"/>
                </a:lnTo>
                <a:lnTo>
                  <a:pt x="3838405" y="4078549"/>
                </a:lnTo>
                <a:lnTo>
                  <a:pt x="3878700" y="4058401"/>
                </a:lnTo>
                <a:lnTo>
                  <a:pt x="3918389" y="4037428"/>
                </a:lnTo>
                <a:lnTo>
                  <a:pt x="3957466" y="4015645"/>
                </a:lnTo>
                <a:lnTo>
                  <a:pt x="3995923" y="3993065"/>
                </a:lnTo>
                <a:lnTo>
                  <a:pt x="4033754" y="3969703"/>
                </a:lnTo>
                <a:lnTo>
                  <a:pt x="4070951" y="3945573"/>
                </a:lnTo>
                <a:lnTo>
                  <a:pt x="4107507" y="3920689"/>
                </a:lnTo>
                <a:lnTo>
                  <a:pt x="4143416" y="3895066"/>
                </a:lnTo>
                <a:lnTo>
                  <a:pt x="4178668" y="3868717"/>
                </a:lnTo>
                <a:lnTo>
                  <a:pt x="4213259" y="3841657"/>
                </a:lnTo>
                <a:lnTo>
                  <a:pt x="4247180" y="3813900"/>
                </a:lnTo>
                <a:lnTo>
                  <a:pt x="4280425" y="3785461"/>
                </a:lnTo>
                <a:lnTo>
                  <a:pt x="4312985" y="3756353"/>
                </a:lnTo>
                <a:lnTo>
                  <a:pt x="4329195" y="3741215"/>
                </a:lnTo>
                <a:close/>
              </a:path>
              <a:path w="4973955" h="4278630">
                <a:moveTo>
                  <a:pt x="3427447" y="0"/>
                </a:moveTo>
                <a:lnTo>
                  <a:pt x="0" y="0"/>
                </a:lnTo>
                <a:lnTo>
                  <a:pt x="0" y="4093230"/>
                </a:lnTo>
                <a:lnTo>
                  <a:pt x="277853" y="3945826"/>
                </a:lnTo>
                <a:lnTo>
                  <a:pt x="318171" y="3925026"/>
                </a:lnTo>
                <a:lnTo>
                  <a:pt x="357205" y="3905295"/>
                </a:lnTo>
                <a:lnTo>
                  <a:pt x="395094" y="3886640"/>
                </a:lnTo>
                <a:lnTo>
                  <a:pt x="431975" y="3869069"/>
                </a:lnTo>
                <a:lnTo>
                  <a:pt x="467989" y="3852592"/>
                </a:lnTo>
                <a:lnTo>
                  <a:pt x="503273" y="3837215"/>
                </a:lnTo>
                <a:lnTo>
                  <a:pt x="572209" y="3809797"/>
                </a:lnTo>
                <a:lnTo>
                  <a:pt x="639894" y="3786880"/>
                </a:lnTo>
                <a:lnTo>
                  <a:pt x="707439" y="3768531"/>
                </a:lnTo>
                <a:lnTo>
                  <a:pt x="775954" y="3754813"/>
                </a:lnTo>
                <a:lnTo>
                  <a:pt x="846549" y="3745794"/>
                </a:lnTo>
                <a:lnTo>
                  <a:pt x="920336" y="3741537"/>
                </a:lnTo>
                <a:lnTo>
                  <a:pt x="4329195" y="3741215"/>
                </a:lnTo>
                <a:lnTo>
                  <a:pt x="4344855" y="3726590"/>
                </a:lnTo>
                <a:lnTo>
                  <a:pt x="4376027" y="3696188"/>
                </a:lnTo>
                <a:lnTo>
                  <a:pt x="4406494" y="3665159"/>
                </a:lnTo>
                <a:lnTo>
                  <a:pt x="4436249" y="3633519"/>
                </a:lnTo>
                <a:lnTo>
                  <a:pt x="4465284" y="3601282"/>
                </a:lnTo>
                <a:lnTo>
                  <a:pt x="4493593" y="3568461"/>
                </a:lnTo>
                <a:lnTo>
                  <a:pt x="4521168" y="3535071"/>
                </a:lnTo>
                <a:lnTo>
                  <a:pt x="4548003" y="3501126"/>
                </a:lnTo>
                <a:lnTo>
                  <a:pt x="4574089" y="3466641"/>
                </a:lnTo>
                <a:lnTo>
                  <a:pt x="4599420" y="3431629"/>
                </a:lnTo>
                <a:lnTo>
                  <a:pt x="4623990" y="3396106"/>
                </a:lnTo>
                <a:lnTo>
                  <a:pt x="4647790" y="3360084"/>
                </a:lnTo>
                <a:lnTo>
                  <a:pt x="4670813" y="3323578"/>
                </a:lnTo>
                <a:lnTo>
                  <a:pt x="4693053" y="3286603"/>
                </a:lnTo>
                <a:lnTo>
                  <a:pt x="4714503" y="3249173"/>
                </a:lnTo>
                <a:lnTo>
                  <a:pt x="4735154" y="3211301"/>
                </a:lnTo>
                <a:lnTo>
                  <a:pt x="4755001" y="3173002"/>
                </a:lnTo>
                <a:lnTo>
                  <a:pt x="4774035" y="3134291"/>
                </a:lnTo>
                <a:lnTo>
                  <a:pt x="4792251" y="3095182"/>
                </a:lnTo>
                <a:lnTo>
                  <a:pt x="4809640" y="3055688"/>
                </a:lnTo>
                <a:lnTo>
                  <a:pt x="4826195" y="3015824"/>
                </a:lnTo>
                <a:lnTo>
                  <a:pt x="4841910" y="2975604"/>
                </a:lnTo>
                <a:lnTo>
                  <a:pt x="4856777" y="2935042"/>
                </a:lnTo>
                <a:lnTo>
                  <a:pt x="4870789" y="2894153"/>
                </a:lnTo>
                <a:lnTo>
                  <a:pt x="4883940" y="2852951"/>
                </a:lnTo>
                <a:lnTo>
                  <a:pt x="4896221" y="2811450"/>
                </a:lnTo>
                <a:lnTo>
                  <a:pt x="4907626" y="2769664"/>
                </a:lnTo>
                <a:lnTo>
                  <a:pt x="4918147" y="2727607"/>
                </a:lnTo>
                <a:lnTo>
                  <a:pt x="4927778" y="2685294"/>
                </a:lnTo>
                <a:lnTo>
                  <a:pt x="4936512" y="2642739"/>
                </a:lnTo>
                <a:lnTo>
                  <a:pt x="4944340" y="2599956"/>
                </a:lnTo>
                <a:lnTo>
                  <a:pt x="4951257" y="2556959"/>
                </a:lnTo>
                <a:lnTo>
                  <a:pt x="4957254" y="2513763"/>
                </a:lnTo>
                <a:lnTo>
                  <a:pt x="4962326" y="2470382"/>
                </a:lnTo>
                <a:lnTo>
                  <a:pt x="4966464" y="2426829"/>
                </a:lnTo>
                <a:lnTo>
                  <a:pt x="4969662" y="2383119"/>
                </a:lnTo>
                <a:lnTo>
                  <a:pt x="4971912" y="2339267"/>
                </a:lnTo>
                <a:lnTo>
                  <a:pt x="4973207" y="2295286"/>
                </a:lnTo>
                <a:lnTo>
                  <a:pt x="4973541" y="2251191"/>
                </a:lnTo>
                <a:lnTo>
                  <a:pt x="4972905" y="2206996"/>
                </a:lnTo>
                <a:lnTo>
                  <a:pt x="4971294" y="2162716"/>
                </a:lnTo>
                <a:lnTo>
                  <a:pt x="4968699" y="2118363"/>
                </a:lnTo>
                <a:lnTo>
                  <a:pt x="4965114" y="2073953"/>
                </a:lnTo>
                <a:lnTo>
                  <a:pt x="4960531" y="2029500"/>
                </a:lnTo>
                <a:lnTo>
                  <a:pt x="4954944" y="1985019"/>
                </a:lnTo>
                <a:lnTo>
                  <a:pt x="4948345" y="1940522"/>
                </a:lnTo>
                <a:lnTo>
                  <a:pt x="4940727" y="1896025"/>
                </a:lnTo>
                <a:lnTo>
                  <a:pt x="4932083" y="1851541"/>
                </a:lnTo>
                <a:lnTo>
                  <a:pt x="4922406" y="1807085"/>
                </a:lnTo>
                <a:lnTo>
                  <a:pt x="4911689" y="1762672"/>
                </a:lnTo>
                <a:lnTo>
                  <a:pt x="4899924" y="1718314"/>
                </a:lnTo>
                <a:lnTo>
                  <a:pt x="4887105" y="1674027"/>
                </a:lnTo>
                <a:lnTo>
                  <a:pt x="4873224" y="1629825"/>
                </a:lnTo>
                <a:lnTo>
                  <a:pt x="4858274" y="1585722"/>
                </a:lnTo>
                <a:lnTo>
                  <a:pt x="4842248" y="1541732"/>
                </a:lnTo>
                <a:lnTo>
                  <a:pt x="4825140" y="1497869"/>
                </a:lnTo>
                <a:lnTo>
                  <a:pt x="4806941" y="1454148"/>
                </a:lnTo>
                <a:lnTo>
                  <a:pt x="4787644" y="1410583"/>
                </a:lnTo>
                <a:lnTo>
                  <a:pt x="4764680" y="1362793"/>
                </a:lnTo>
                <a:lnTo>
                  <a:pt x="4740345" y="1316883"/>
                </a:lnTo>
                <a:lnTo>
                  <a:pt x="4714707" y="1272765"/>
                </a:lnTo>
                <a:lnTo>
                  <a:pt x="4687835" y="1230348"/>
                </a:lnTo>
                <a:lnTo>
                  <a:pt x="4659795" y="1189542"/>
                </a:lnTo>
                <a:lnTo>
                  <a:pt x="4630658" y="1150259"/>
                </a:lnTo>
                <a:lnTo>
                  <a:pt x="4600490" y="1112408"/>
                </a:lnTo>
                <a:lnTo>
                  <a:pt x="4569360" y="1075900"/>
                </a:lnTo>
                <a:lnTo>
                  <a:pt x="4537335" y="1040645"/>
                </a:lnTo>
                <a:lnTo>
                  <a:pt x="4504485" y="1006554"/>
                </a:lnTo>
                <a:lnTo>
                  <a:pt x="4470876" y="973537"/>
                </a:lnTo>
                <a:lnTo>
                  <a:pt x="4436578" y="941503"/>
                </a:lnTo>
                <a:lnTo>
                  <a:pt x="4401657" y="910365"/>
                </a:lnTo>
                <a:lnTo>
                  <a:pt x="4366183" y="880031"/>
                </a:lnTo>
                <a:lnTo>
                  <a:pt x="4330223" y="850413"/>
                </a:lnTo>
                <a:lnTo>
                  <a:pt x="4293846" y="821421"/>
                </a:lnTo>
                <a:lnTo>
                  <a:pt x="4257119" y="792964"/>
                </a:lnTo>
                <a:lnTo>
                  <a:pt x="4220111" y="764954"/>
                </a:lnTo>
                <a:lnTo>
                  <a:pt x="4182889" y="737301"/>
                </a:lnTo>
                <a:lnTo>
                  <a:pt x="3995966" y="601249"/>
                </a:lnTo>
                <a:lnTo>
                  <a:pt x="3958895" y="573854"/>
                </a:lnTo>
                <a:lnTo>
                  <a:pt x="3922087" y="546188"/>
                </a:lnTo>
                <a:lnTo>
                  <a:pt x="3885610" y="518162"/>
                </a:lnTo>
                <a:lnTo>
                  <a:pt x="3849533" y="489686"/>
                </a:lnTo>
                <a:lnTo>
                  <a:pt x="3813924" y="460670"/>
                </a:lnTo>
                <a:lnTo>
                  <a:pt x="3778850" y="431025"/>
                </a:lnTo>
                <a:lnTo>
                  <a:pt x="3744381" y="400661"/>
                </a:lnTo>
                <a:lnTo>
                  <a:pt x="3710583" y="369489"/>
                </a:lnTo>
                <a:lnTo>
                  <a:pt x="3677525" y="337418"/>
                </a:lnTo>
                <a:lnTo>
                  <a:pt x="3645275" y="304360"/>
                </a:lnTo>
                <a:lnTo>
                  <a:pt x="3613901" y="270224"/>
                </a:lnTo>
                <a:lnTo>
                  <a:pt x="3583472" y="234921"/>
                </a:lnTo>
                <a:lnTo>
                  <a:pt x="3554055" y="198361"/>
                </a:lnTo>
                <a:lnTo>
                  <a:pt x="3525719" y="160455"/>
                </a:lnTo>
                <a:lnTo>
                  <a:pt x="3498531" y="121113"/>
                </a:lnTo>
                <a:lnTo>
                  <a:pt x="3472559" y="80245"/>
                </a:lnTo>
                <a:lnTo>
                  <a:pt x="3444488" y="32058"/>
                </a:lnTo>
                <a:lnTo>
                  <a:pt x="3427447" y="0"/>
                </a:lnTo>
                <a:close/>
              </a:path>
            </a:pathLst>
          </a:custGeom>
          <a:solidFill>
            <a:srgbClr val="E9F1FA"/>
          </a:solidFill>
        </p:spPr>
        <p:txBody>
          <a:bodyPr wrap="square" lIns="0" tIns="0" rIns="0" bIns="0" rtlCol="0"/>
          <a:lstStyle/>
          <a:p>
            <a:endParaRPr/>
          </a:p>
        </p:txBody>
      </p:sp>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9" name="Picture 8" descr="A picture containing bird&#10;&#10;Description automatically generated">
            <a:extLst>
              <a:ext uri="{FF2B5EF4-FFF2-40B4-BE49-F238E27FC236}">
                <a16:creationId xmlns:a16="http://schemas.microsoft.com/office/drawing/2014/main" id="{BE00D1BC-FC2D-416F-9AB1-C0CC9694A8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213986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EE73846E-E83C-4A3C-BCEB-BB5727EB1477}"/>
              </a:ext>
            </a:extLst>
          </p:cNvPr>
          <p:cNvSpPr/>
          <p:nvPr userDrawn="1"/>
        </p:nvSpPr>
        <p:spPr>
          <a:xfrm flipH="1">
            <a:off x="3181005" y="0"/>
            <a:ext cx="9010995" cy="3429001"/>
          </a:xfrm>
          <a:custGeom>
            <a:avLst/>
            <a:gdLst/>
            <a:ahLst/>
            <a:cxnLst/>
            <a:rect l="l" t="t" r="r" b="b"/>
            <a:pathLst>
              <a:path w="7200900" h="2286000">
                <a:moveTo>
                  <a:pt x="7200381" y="0"/>
                </a:moveTo>
                <a:lnTo>
                  <a:pt x="0" y="0"/>
                </a:lnTo>
                <a:lnTo>
                  <a:pt x="0" y="2279906"/>
                </a:lnTo>
                <a:lnTo>
                  <a:pt x="64299" y="2283362"/>
                </a:lnTo>
                <a:lnTo>
                  <a:pt x="110346" y="2284929"/>
                </a:lnTo>
                <a:lnTo>
                  <a:pt x="156482" y="2285799"/>
                </a:lnTo>
                <a:lnTo>
                  <a:pt x="202703" y="2285977"/>
                </a:lnTo>
                <a:lnTo>
                  <a:pt x="249000" y="2285467"/>
                </a:lnTo>
                <a:lnTo>
                  <a:pt x="295368" y="2284272"/>
                </a:lnTo>
                <a:lnTo>
                  <a:pt x="341801" y="2282397"/>
                </a:lnTo>
                <a:lnTo>
                  <a:pt x="388293" y="2279846"/>
                </a:lnTo>
                <a:lnTo>
                  <a:pt x="434836" y="2276623"/>
                </a:lnTo>
                <a:lnTo>
                  <a:pt x="481425" y="2272732"/>
                </a:lnTo>
                <a:lnTo>
                  <a:pt x="528054" y="2268177"/>
                </a:lnTo>
                <a:lnTo>
                  <a:pt x="574716" y="2262962"/>
                </a:lnTo>
                <a:lnTo>
                  <a:pt x="621405" y="2257091"/>
                </a:lnTo>
                <a:lnTo>
                  <a:pt x="668115" y="2250568"/>
                </a:lnTo>
                <a:lnTo>
                  <a:pt x="714839" y="2243397"/>
                </a:lnTo>
                <a:lnTo>
                  <a:pt x="761571" y="2235583"/>
                </a:lnTo>
                <a:lnTo>
                  <a:pt x="808305" y="2227130"/>
                </a:lnTo>
                <a:lnTo>
                  <a:pt x="855034" y="2218040"/>
                </a:lnTo>
                <a:lnTo>
                  <a:pt x="901752" y="2208319"/>
                </a:lnTo>
                <a:lnTo>
                  <a:pt x="948454" y="2197971"/>
                </a:lnTo>
                <a:lnTo>
                  <a:pt x="995132" y="2186999"/>
                </a:lnTo>
                <a:lnTo>
                  <a:pt x="1041780" y="2175409"/>
                </a:lnTo>
                <a:lnTo>
                  <a:pt x="1088392" y="2163202"/>
                </a:lnTo>
                <a:lnTo>
                  <a:pt x="1134962" y="2150385"/>
                </a:lnTo>
                <a:lnTo>
                  <a:pt x="1181484" y="2136960"/>
                </a:lnTo>
                <a:lnTo>
                  <a:pt x="1227950" y="2122933"/>
                </a:lnTo>
                <a:lnTo>
                  <a:pt x="1274356" y="2108306"/>
                </a:lnTo>
                <a:lnTo>
                  <a:pt x="1320694" y="2093084"/>
                </a:lnTo>
                <a:lnTo>
                  <a:pt x="1366958" y="2077272"/>
                </a:lnTo>
                <a:lnTo>
                  <a:pt x="1413142" y="2060872"/>
                </a:lnTo>
                <a:lnTo>
                  <a:pt x="1459240" y="2043890"/>
                </a:lnTo>
                <a:lnTo>
                  <a:pt x="1505246" y="2026329"/>
                </a:lnTo>
                <a:lnTo>
                  <a:pt x="1551152" y="2008193"/>
                </a:lnTo>
                <a:lnTo>
                  <a:pt x="1596954" y="1989487"/>
                </a:lnTo>
                <a:lnTo>
                  <a:pt x="1642643" y="1970214"/>
                </a:lnTo>
                <a:lnTo>
                  <a:pt x="1688216" y="1950379"/>
                </a:lnTo>
                <a:lnTo>
                  <a:pt x="1733664" y="1929985"/>
                </a:lnTo>
                <a:lnTo>
                  <a:pt x="1841294" y="1879611"/>
                </a:lnTo>
                <a:lnTo>
                  <a:pt x="2339835" y="1636472"/>
                </a:lnTo>
                <a:lnTo>
                  <a:pt x="2380147" y="1617507"/>
                </a:lnTo>
                <a:lnTo>
                  <a:pt x="2419255" y="1599557"/>
                </a:lnTo>
                <a:lnTo>
                  <a:pt x="2457291" y="1582633"/>
                </a:lnTo>
                <a:lnTo>
                  <a:pt x="2494388" y="1566746"/>
                </a:lnTo>
                <a:lnTo>
                  <a:pt x="2530677" y="1551907"/>
                </a:lnTo>
                <a:lnTo>
                  <a:pt x="2566293" y="1538126"/>
                </a:lnTo>
                <a:lnTo>
                  <a:pt x="2636033" y="1513782"/>
                </a:lnTo>
                <a:lnTo>
                  <a:pt x="2704667" y="1493801"/>
                </a:lnTo>
                <a:lnTo>
                  <a:pt x="2773257" y="1478268"/>
                </a:lnTo>
                <a:lnTo>
                  <a:pt x="2842862" y="1467268"/>
                </a:lnTo>
                <a:lnTo>
                  <a:pt x="2914545" y="1460889"/>
                </a:lnTo>
                <a:lnTo>
                  <a:pt x="6558864" y="1459215"/>
                </a:lnTo>
                <a:lnTo>
                  <a:pt x="6566028" y="1452355"/>
                </a:lnTo>
                <a:lnTo>
                  <a:pt x="6596973" y="1421472"/>
                </a:lnTo>
                <a:lnTo>
                  <a:pt x="6627236" y="1389999"/>
                </a:lnTo>
                <a:lnTo>
                  <a:pt x="6656812" y="1357949"/>
                </a:lnTo>
                <a:lnTo>
                  <a:pt x="6685691" y="1325336"/>
                </a:lnTo>
                <a:lnTo>
                  <a:pt x="6713867" y="1292172"/>
                </a:lnTo>
                <a:lnTo>
                  <a:pt x="6741333" y="1258471"/>
                </a:lnTo>
                <a:lnTo>
                  <a:pt x="6768081" y="1224247"/>
                </a:lnTo>
                <a:lnTo>
                  <a:pt x="6794103" y="1189511"/>
                </a:lnTo>
                <a:lnTo>
                  <a:pt x="6819393" y="1154279"/>
                </a:lnTo>
                <a:lnTo>
                  <a:pt x="6843943" y="1118562"/>
                </a:lnTo>
                <a:lnTo>
                  <a:pt x="6867745" y="1082375"/>
                </a:lnTo>
                <a:lnTo>
                  <a:pt x="6890792" y="1045730"/>
                </a:lnTo>
                <a:lnTo>
                  <a:pt x="6913076" y="1008642"/>
                </a:lnTo>
                <a:lnTo>
                  <a:pt x="6934591" y="971122"/>
                </a:lnTo>
                <a:lnTo>
                  <a:pt x="6955330" y="933185"/>
                </a:lnTo>
                <a:lnTo>
                  <a:pt x="6975283" y="894843"/>
                </a:lnTo>
                <a:lnTo>
                  <a:pt x="6994445" y="856111"/>
                </a:lnTo>
                <a:lnTo>
                  <a:pt x="7012807" y="817000"/>
                </a:lnTo>
                <a:lnTo>
                  <a:pt x="7030363" y="777525"/>
                </a:lnTo>
                <a:lnTo>
                  <a:pt x="7047105" y="737700"/>
                </a:lnTo>
                <a:lnTo>
                  <a:pt x="7063025" y="697536"/>
                </a:lnTo>
                <a:lnTo>
                  <a:pt x="7078117" y="657047"/>
                </a:lnTo>
                <a:lnTo>
                  <a:pt x="7092372" y="616248"/>
                </a:lnTo>
                <a:lnTo>
                  <a:pt x="7105784" y="575150"/>
                </a:lnTo>
                <a:lnTo>
                  <a:pt x="7118345" y="533767"/>
                </a:lnTo>
                <a:lnTo>
                  <a:pt x="7130047" y="492113"/>
                </a:lnTo>
                <a:lnTo>
                  <a:pt x="7140884" y="450201"/>
                </a:lnTo>
                <a:lnTo>
                  <a:pt x="7150847" y="408043"/>
                </a:lnTo>
                <a:lnTo>
                  <a:pt x="7159930" y="365655"/>
                </a:lnTo>
                <a:lnTo>
                  <a:pt x="7168125" y="323047"/>
                </a:lnTo>
                <a:lnTo>
                  <a:pt x="7175425" y="280235"/>
                </a:lnTo>
                <a:lnTo>
                  <a:pt x="7181822" y="237231"/>
                </a:lnTo>
                <a:lnTo>
                  <a:pt x="7187309" y="194048"/>
                </a:lnTo>
                <a:lnTo>
                  <a:pt x="7191879" y="150700"/>
                </a:lnTo>
                <a:lnTo>
                  <a:pt x="7195523" y="107200"/>
                </a:lnTo>
                <a:lnTo>
                  <a:pt x="7198236" y="63562"/>
                </a:lnTo>
                <a:lnTo>
                  <a:pt x="7200008" y="19798"/>
                </a:lnTo>
                <a:lnTo>
                  <a:pt x="7200381" y="0"/>
                </a:lnTo>
                <a:close/>
              </a:path>
              <a:path w="7200900" h="2286000">
                <a:moveTo>
                  <a:pt x="6558864" y="1459215"/>
                </a:moveTo>
                <a:lnTo>
                  <a:pt x="2989365" y="1459215"/>
                </a:lnTo>
                <a:lnTo>
                  <a:pt x="3028283" y="1460170"/>
                </a:lnTo>
                <a:lnTo>
                  <a:pt x="3068383" y="1462333"/>
                </a:lnTo>
                <a:lnTo>
                  <a:pt x="3109798" y="1465716"/>
                </a:lnTo>
                <a:lnTo>
                  <a:pt x="3152660" y="1470328"/>
                </a:lnTo>
                <a:lnTo>
                  <a:pt x="3197102" y="1476182"/>
                </a:lnTo>
                <a:lnTo>
                  <a:pt x="3243257" y="1483288"/>
                </a:lnTo>
                <a:lnTo>
                  <a:pt x="3291257" y="1491655"/>
                </a:lnTo>
                <a:lnTo>
                  <a:pt x="3341234" y="1501296"/>
                </a:lnTo>
                <a:lnTo>
                  <a:pt x="3393322" y="1512220"/>
                </a:lnTo>
                <a:lnTo>
                  <a:pt x="3447653" y="1524440"/>
                </a:lnTo>
                <a:lnTo>
                  <a:pt x="3504359" y="1537964"/>
                </a:lnTo>
                <a:lnTo>
                  <a:pt x="3563573" y="1552804"/>
                </a:lnTo>
                <a:lnTo>
                  <a:pt x="3625428" y="1568972"/>
                </a:lnTo>
                <a:lnTo>
                  <a:pt x="3757590" y="1605329"/>
                </a:lnTo>
                <a:lnTo>
                  <a:pt x="3807462" y="1620038"/>
                </a:lnTo>
                <a:lnTo>
                  <a:pt x="3855978" y="1635492"/>
                </a:lnTo>
                <a:lnTo>
                  <a:pt x="3903228" y="1651611"/>
                </a:lnTo>
                <a:lnTo>
                  <a:pt x="3949304" y="1668317"/>
                </a:lnTo>
                <a:lnTo>
                  <a:pt x="3994296" y="1685531"/>
                </a:lnTo>
                <a:lnTo>
                  <a:pt x="4038295" y="1703174"/>
                </a:lnTo>
                <a:lnTo>
                  <a:pt x="4081392" y="1721166"/>
                </a:lnTo>
                <a:lnTo>
                  <a:pt x="4123679" y="1739429"/>
                </a:lnTo>
                <a:lnTo>
                  <a:pt x="4165245" y="1757883"/>
                </a:lnTo>
                <a:lnTo>
                  <a:pt x="4443674" y="1885789"/>
                </a:lnTo>
                <a:lnTo>
                  <a:pt x="4482749" y="1902931"/>
                </a:lnTo>
                <a:lnTo>
                  <a:pt x="4521923" y="1919553"/>
                </a:lnTo>
                <a:lnTo>
                  <a:pt x="4561284" y="1935576"/>
                </a:lnTo>
                <a:lnTo>
                  <a:pt x="4600925" y="1950921"/>
                </a:lnTo>
                <a:lnTo>
                  <a:pt x="4640936" y="1965510"/>
                </a:lnTo>
                <a:lnTo>
                  <a:pt x="4681408" y="1979262"/>
                </a:lnTo>
                <a:lnTo>
                  <a:pt x="4722432" y="1992100"/>
                </a:lnTo>
                <a:lnTo>
                  <a:pt x="4764099" y="2003944"/>
                </a:lnTo>
                <a:lnTo>
                  <a:pt x="4806500" y="2014715"/>
                </a:lnTo>
                <a:lnTo>
                  <a:pt x="4849725" y="2024333"/>
                </a:lnTo>
                <a:lnTo>
                  <a:pt x="4893865" y="2032721"/>
                </a:lnTo>
                <a:lnTo>
                  <a:pt x="4939012" y="2039799"/>
                </a:lnTo>
                <a:lnTo>
                  <a:pt x="4985256" y="2045487"/>
                </a:lnTo>
                <a:lnTo>
                  <a:pt x="5032687" y="2049708"/>
                </a:lnTo>
                <a:lnTo>
                  <a:pt x="5081398" y="2052381"/>
                </a:lnTo>
                <a:lnTo>
                  <a:pt x="5131478" y="2053428"/>
                </a:lnTo>
                <a:lnTo>
                  <a:pt x="5183019" y="2052769"/>
                </a:lnTo>
                <a:lnTo>
                  <a:pt x="5236112" y="2050327"/>
                </a:lnTo>
                <a:lnTo>
                  <a:pt x="5290846" y="2046021"/>
                </a:lnTo>
                <a:lnTo>
                  <a:pt x="5347314" y="2039773"/>
                </a:lnTo>
                <a:lnTo>
                  <a:pt x="5405606" y="2031503"/>
                </a:lnTo>
                <a:lnTo>
                  <a:pt x="5453086" y="2023514"/>
                </a:lnTo>
                <a:lnTo>
                  <a:pt x="5500099" y="2014550"/>
                </a:lnTo>
                <a:lnTo>
                  <a:pt x="5546638" y="2004624"/>
                </a:lnTo>
                <a:lnTo>
                  <a:pt x="5592695" y="1993749"/>
                </a:lnTo>
                <a:lnTo>
                  <a:pt x="5638263" y="1981938"/>
                </a:lnTo>
                <a:lnTo>
                  <a:pt x="5683336" y="1969205"/>
                </a:lnTo>
                <a:lnTo>
                  <a:pt x="5727904" y="1955563"/>
                </a:lnTo>
                <a:lnTo>
                  <a:pt x="5771962" y="1941026"/>
                </a:lnTo>
                <a:lnTo>
                  <a:pt x="5815501" y="1925606"/>
                </a:lnTo>
                <a:lnTo>
                  <a:pt x="5858514" y="1909317"/>
                </a:lnTo>
                <a:lnTo>
                  <a:pt x="5900994" y="1892172"/>
                </a:lnTo>
                <a:lnTo>
                  <a:pt x="5942933" y="1874184"/>
                </a:lnTo>
                <a:lnTo>
                  <a:pt x="5984325" y="1855368"/>
                </a:lnTo>
                <a:lnTo>
                  <a:pt x="6025161" y="1835735"/>
                </a:lnTo>
                <a:lnTo>
                  <a:pt x="6065434" y="1815299"/>
                </a:lnTo>
                <a:lnTo>
                  <a:pt x="6105137" y="1794074"/>
                </a:lnTo>
                <a:lnTo>
                  <a:pt x="6144262" y="1772073"/>
                </a:lnTo>
                <a:lnTo>
                  <a:pt x="6182803" y="1749309"/>
                </a:lnTo>
                <a:lnTo>
                  <a:pt x="6220751" y="1725796"/>
                </a:lnTo>
                <a:lnTo>
                  <a:pt x="6258099" y="1701546"/>
                </a:lnTo>
                <a:lnTo>
                  <a:pt x="6294841" y="1676573"/>
                </a:lnTo>
                <a:lnTo>
                  <a:pt x="6330967" y="1650891"/>
                </a:lnTo>
                <a:lnTo>
                  <a:pt x="6366472" y="1624511"/>
                </a:lnTo>
                <a:lnTo>
                  <a:pt x="6401348" y="1597449"/>
                </a:lnTo>
                <a:lnTo>
                  <a:pt x="6435587" y="1569717"/>
                </a:lnTo>
                <a:lnTo>
                  <a:pt x="6469182" y="1541328"/>
                </a:lnTo>
                <a:lnTo>
                  <a:pt x="6502207" y="1512220"/>
                </a:lnTo>
                <a:lnTo>
                  <a:pt x="6534410" y="1482634"/>
                </a:lnTo>
                <a:lnTo>
                  <a:pt x="6558864" y="1459215"/>
                </a:lnTo>
                <a:close/>
              </a:path>
            </a:pathLst>
          </a:custGeom>
          <a:solidFill>
            <a:srgbClr val="EFF6E7"/>
          </a:solidFill>
        </p:spPr>
        <p:txBody>
          <a:bodyPr wrap="square" lIns="0" tIns="0" rIns="0" bIns="0" rtlCol="0"/>
          <a:lstStyle/>
          <a:p>
            <a:endParaRPr/>
          </a:p>
        </p:txBody>
      </p:sp>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164252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a:xfrm>
            <a:off x="838200" y="1736912"/>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4" descr="A close up of a sign&#10;&#10;Description automatically generated">
            <a:extLst>
              <a:ext uri="{FF2B5EF4-FFF2-40B4-BE49-F238E27FC236}">
                <a16:creationId xmlns:a16="http://schemas.microsoft.com/office/drawing/2014/main" id="{0CCF466F-EEDA-4046-9F76-C4B3DED87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677" y="3292196"/>
            <a:ext cx="3032077" cy="2668692"/>
          </a:xfrm>
          <a:prstGeom prst="rect">
            <a:avLst/>
          </a:prstGeom>
        </p:spPr>
      </p:pic>
      <p:sp>
        <p:nvSpPr>
          <p:cNvPr id="8" name="object 4">
            <a:extLst>
              <a:ext uri="{FF2B5EF4-FFF2-40B4-BE49-F238E27FC236}">
                <a16:creationId xmlns:a16="http://schemas.microsoft.com/office/drawing/2014/main" id="{D34530A7-E3AA-41C3-B414-D3F4557ED559}"/>
              </a:ext>
            </a:extLst>
          </p:cNvPr>
          <p:cNvSpPr/>
          <p:nvPr userDrawn="1"/>
        </p:nvSpPr>
        <p:spPr>
          <a:xfrm flipH="1" flipV="1">
            <a:off x="-43642" y="4522565"/>
            <a:ext cx="8171591" cy="2370604"/>
          </a:xfrm>
          <a:custGeom>
            <a:avLst/>
            <a:gdLst/>
            <a:ahLst/>
            <a:cxnLst/>
            <a:rect l="l" t="t" r="r" b="b"/>
            <a:pathLst>
              <a:path w="6670040" h="1943100">
                <a:moveTo>
                  <a:pt x="6670025" y="756130"/>
                </a:moveTo>
                <a:lnTo>
                  <a:pt x="3400915" y="756130"/>
                </a:lnTo>
                <a:lnTo>
                  <a:pt x="3456649" y="758104"/>
                </a:lnTo>
                <a:lnTo>
                  <a:pt x="3510487" y="762112"/>
                </a:lnTo>
                <a:lnTo>
                  <a:pt x="3562513" y="768077"/>
                </a:lnTo>
                <a:lnTo>
                  <a:pt x="3612813" y="775920"/>
                </a:lnTo>
                <a:lnTo>
                  <a:pt x="3661471" y="785562"/>
                </a:lnTo>
                <a:lnTo>
                  <a:pt x="3708571" y="796926"/>
                </a:lnTo>
                <a:lnTo>
                  <a:pt x="3754198" y="809931"/>
                </a:lnTo>
                <a:lnTo>
                  <a:pt x="3798437" y="824501"/>
                </a:lnTo>
                <a:lnTo>
                  <a:pt x="3841372" y="840557"/>
                </a:lnTo>
                <a:lnTo>
                  <a:pt x="3883087" y="858020"/>
                </a:lnTo>
                <a:lnTo>
                  <a:pt x="3923668" y="876812"/>
                </a:lnTo>
                <a:lnTo>
                  <a:pt x="3963200" y="896855"/>
                </a:lnTo>
                <a:lnTo>
                  <a:pt x="4001765" y="918069"/>
                </a:lnTo>
                <a:lnTo>
                  <a:pt x="4039450" y="940377"/>
                </a:lnTo>
                <a:lnTo>
                  <a:pt x="4076339" y="963701"/>
                </a:lnTo>
                <a:lnTo>
                  <a:pt x="4112516" y="987961"/>
                </a:lnTo>
                <a:lnTo>
                  <a:pt x="4148067" y="1013080"/>
                </a:lnTo>
                <a:lnTo>
                  <a:pt x="4183074" y="1038979"/>
                </a:lnTo>
                <a:lnTo>
                  <a:pt x="4217624" y="1065580"/>
                </a:lnTo>
                <a:lnTo>
                  <a:pt x="4251801" y="1092803"/>
                </a:lnTo>
                <a:lnTo>
                  <a:pt x="4285689" y="1120572"/>
                </a:lnTo>
                <a:lnTo>
                  <a:pt x="4319373" y="1148807"/>
                </a:lnTo>
                <a:lnTo>
                  <a:pt x="4352938" y="1177430"/>
                </a:lnTo>
                <a:lnTo>
                  <a:pt x="4521930" y="1323618"/>
                </a:lnTo>
                <a:lnTo>
                  <a:pt x="4556554" y="1352922"/>
                </a:lnTo>
                <a:lnTo>
                  <a:pt x="4591652" y="1382065"/>
                </a:lnTo>
                <a:lnTo>
                  <a:pt x="4627306" y="1410968"/>
                </a:lnTo>
                <a:lnTo>
                  <a:pt x="4663603" y="1439554"/>
                </a:lnTo>
                <a:lnTo>
                  <a:pt x="4700625" y="1467744"/>
                </a:lnTo>
                <a:lnTo>
                  <a:pt x="4738460" y="1495459"/>
                </a:lnTo>
                <a:lnTo>
                  <a:pt x="4777189" y="1522621"/>
                </a:lnTo>
                <a:lnTo>
                  <a:pt x="4816899" y="1549151"/>
                </a:lnTo>
                <a:lnTo>
                  <a:pt x="4857674" y="1574972"/>
                </a:lnTo>
                <a:lnTo>
                  <a:pt x="4899599" y="1600004"/>
                </a:lnTo>
                <a:lnTo>
                  <a:pt x="4942757" y="1624170"/>
                </a:lnTo>
                <a:lnTo>
                  <a:pt x="4987234" y="1647390"/>
                </a:lnTo>
                <a:lnTo>
                  <a:pt x="5026980" y="1667024"/>
                </a:lnTo>
                <a:lnTo>
                  <a:pt x="5066724" y="1685939"/>
                </a:lnTo>
                <a:lnTo>
                  <a:pt x="5106463" y="1704139"/>
                </a:lnTo>
                <a:lnTo>
                  <a:pt x="5146194" y="1721630"/>
                </a:lnTo>
                <a:lnTo>
                  <a:pt x="5185912" y="1738417"/>
                </a:lnTo>
                <a:lnTo>
                  <a:pt x="5225613" y="1754503"/>
                </a:lnTo>
                <a:lnTo>
                  <a:pt x="5265294" y="1769894"/>
                </a:lnTo>
                <a:lnTo>
                  <a:pt x="5304950" y="1784594"/>
                </a:lnTo>
                <a:lnTo>
                  <a:pt x="5344578" y="1798608"/>
                </a:lnTo>
                <a:lnTo>
                  <a:pt x="5384174" y="1811942"/>
                </a:lnTo>
                <a:lnTo>
                  <a:pt x="5423734" y="1824600"/>
                </a:lnTo>
                <a:lnTo>
                  <a:pt x="5463255" y="1836585"/>
                </a:lnTo>
                <a:lnTo>
                  <a:pt x="5502731" y="1847905"/>
                </a:lnTo>
                <a:lnTo>
                  <a:pt x="5542160" y="1858562"/>
                </a:lnTo>
                <a:lnTo>
                  <a:pt x="5581538" y="1868562"/>
                </a:lnTo>
                <a:lnTo>
                  <a:pt x="5620860" y="1877910"/>
                </a:lnTo>
                <a:lnTo>
                  <a:pt x="5660123" y="1886610"/>
                </a:lnTo>
                <a:lnTo>
                  <a:pt x="5699323" y="1894668"/>
                </a:lnTo>
                <a:lnTo>
                  <a:pt x="5738456" y="1902087"/>
                </a:lnTo>
                <a:lnTo>
                  <a:pt x="5777518" y="1908873"/>
                </a:lnTo>
                <a:lnTo>
                  <a:pt x="5816506" y="1915030"/>
                </a:lnTo>
                <a:lnTo>
                  <a:pt x="5855415" y="1920563"/>
                </a:lnTo>
                <a:lnTo>
                  <a:pt x="5894242" y="1925478"/>
                </a:lnTo>
                <a:lnTo>
                  <a:pt x="5932982" y="1929778"/>
                </a:lnTo>
                <a:lnTo>
                  <a:pt x="5971633" y="1933469"/>
                </a:lnTo>
                <a:lnTo>
                  <a:pt x="6010189" y="1936555"/>
                </a:lnTo>
                <a:lnTo>
                  <a:pt x="6048647" y="1939040"/>
                </a:lnTo>
                <a:lnTo>
                  <a:pt x="6087004" y="1940931"/>
                </a:lnTo>
                <a:lnTo>
                  <a:pt x="6125255" y="1942231"/>
                </a:lnTo>
                <a:lnTo>
                  <a:pt x="6163396" y="1942946"/>
                </a:lnTo>
                <a:lnTo>
                  <a:pt x="6201424" y="1943080"/>
                </a:lnTo>
                <a:lnTo>
                  <a:pt x="6239335" y="1942637"/>
                </a:lnTo>
                <a:lnTo>
                  <a:pt x="6314790" y="1940042"/>
                </a:lnTo>
                <a:lnTo>
                  <a:pt x="6389729" y="1935200"/>
                </a:lnTo>
                <a:lnTo>
                  <a:pt x="6464122" y="1928149"/>
                </a:lnTo>
                <a:lnTo>
                  <a:pt x="6537937" y="1918926"/>
                </a:lnTo>
                <a:lnTo>
                  <a:pt x="6611144" y="1907570"/>
                </a:lnTo>
                <a:lnTo>
                  <a:pt x="6670025" y="1896760"/>
                </a:lnTo>
                <a:lnTo>
                  <a:pt x="6670025" y="756130"/>
                </a:lnTo>
                <a:close/>
              </a:path>
              <a:path w="6670040" h="1943100">
                <a:moveTo>
                  <a:pt x="6670025" y="0"/>
                </a:moveTo>
                <a:lnTo>
                  <a:pt x="0" y="0"/>
                </a:lnTo>
                <a:lnTo>
                  <a:pt x="18537" y="38846"/>
                </a:lnTo>
                <a:lnTo>
                  <a:pt x="37941" y="77385"/>
                </a:lnTo>
                <a:lnTo>
                  <a:pt x="58151" y="115499"/>
                </a:lnTo>
                <a:lnTo>
                  <a:pt x="79160" y="153174"/>
                </a:lnTo>
                <a:lnTo>
                  <a:pt x="100960" y="190396"/>
                </a:lnTo>
                <a:lnTo>
                  <a:pt x="123542" y="227151"/>
                </a:lnTo>
                <a:lnTo>
                  <a:pt x="146898" y="263426"/>
                </a:lnTo>
                <a:lnTo>
                  <a:pt x="171021" y="299207"/>
                </a:lnTo>
                <a:lnTo>
                  <a:pt x="195900" y="334480"/>
                </a:lnTo>
                <a:lnTo>
                  <a:pt x="221530" y="369233"/>
                </a:lnTo>
                <a:lnTo>
                  <a:pt x="247901" y="403451"/>
                </a:lnTo>
                <a:lnTo>
                  <a:pt x="275004" y="437121"/>
                </a:lnTo>
                <a:lnTo>
                  <a:pt x="302833" y="470229"/>
                </a:lnTo>
                <a:lnTo>
                  <a:pt x="331378" y="502761"/>
                </a:lnTo>
                <a:lnTo>
                  <a:pt x="360632" y="534704"/>
                </a:lnTo>
                <a:lnTo>
                  <a:pt x="390586" y="566045"/>
                </a:lnTo>
                <a:lnTo>
                  <a:pt x="421232" y="596769"/>
                </a:lnTo>
                <a:lnTo>
                  <a:pt x="452561" y="626863"/>
                </a:lnTo>
                <a:lnTo>
                  <a:pt x="484567" y="656314"/>
                </a:lnTo>
                <a:lnTo>
                  <a:pt x="517239" y="685108"/>
                </a:lnTo>
                <a:lnTo>
                  <a:pt x="550571" y="713230"/>
                </a:lnTo>
                <a:lnTo>
                  <a:pt x="584554" y="740669"/>
                </a:lnTo>
                <a:lnTo>
                  <a:pt x="619179" y="767409"/>
                </a:lnTo>
                <a:lnTo>
                  <a:pt x="654439" y="793438"/>
                </a:lnTo>
                <a:lnTo>
                  <a:pt x="690325" y="818741"/>
                </a:lnTo>
                <a:lnTo>
                  <a:pt x="726829" y="843305"/>
                </a:lnTo>
                <a:lnTo>
                  <a:pt x="763943" y="867118"/>
                </a:lnTo>
                <a:lnTo>
                  <a:pt x="801659" y="890163"/>
                </a:lnTo>
                <a:lnTo>
                  <a:pt x="839968" y="912430"/>
                </a:lnTo>
                <a:lnTo>
                  <a:pt x="878863" y="933903"/>
                </a:lnTo>
                <a:lnTo>
                  <a:pt x="918334" y="954568"/>
                </a:lnTo>
                <a:lnTo>
                  <a:pt x="958374" y="974414"/>
                </a:lnTo>
                <a:lnTo>
                  <a:pt x="998975" y="993425"/>
                </a:lnTo>
                <a:lnTo>
                  <a:pt x="1040128" y="1011588"/>
                </a:lnTo>
                <a:lnTo>
                  <a:pt x="1081825" y="1028890"/>
                </a:lnTo>
                <a:lnTo>
                  <a:pt x="1124058" y="1045317"/>
                </a:lnTo>
                <a:lnTo>
                  <a:pt x="1166819" y="1060856"/>
                </a:lnTo>
                <a:lnTo>
                  <a:pt x="1210100" y="1075492"/>
                </a:lnTo>
                <a:lnTo>
                  <a:pt x="1253891" y="1089212"/>
                </a:lnTo>
                <a:lnTo>
                  <a:pt x="1298186" y="1102003"/>
                </a:lnTo>
                <a:lnTo>
                  <a:pt x="1342975" y="1113850"/>
                </a:lnTo>
                <a:lnTo>
                  <a:pt x="1388252" y="1124741"/>
                </a:lnTo>
                <a:lnTo>
                  <a:pt x="1434006" y="1134662"/>
                </a:lnTo>
                <a:lnTo>
                  <a:pt x="1480231" y="1143599"/>
                </a:lnTo>
                <a:lnTo>
                  <a:pt x="1526918" y="1151538"/>
                </a:lnTo>
                <a:lnTo>
                  <a:pt x="1574058" y="1158466"/>
                </a:lnTo>
                <a:lnTo>
                  <a:pt x="1626730" y="1164544"/>
                </a:lnTo>
                <a:lnTo>
                  <a:pt x="1678543" y="1168460"/>
                </a:lnTo>
                <a:lnTo>
                  <a:pt x="1729536" y="1170318"/>
                </a:lnTo>
                <a:lnTo>
                  <a:pt x="1779749" y="1170225"/>
                </a:lnTo>
                <a:lnTo>
                  <a:pt x="1829221" y="1168285"/>
                </a:lnTo>
                <a:lnTo>
                  <a:pt x="1877992" y="1164603"/>
                </a:lnTo>
                <a:lnTo>
                  <a:pt x="1926102" y="1159286"/>
                </a:lnTo>
                <a:lnTo>
                  <a:pt x="1973589" y="1152439"/>
                </a:lnTo>
                <a:lnTo>
                  <a:pt x="2020494" y="1144167"/>
                </a:lnTo>
                <a:lnTo>
                  <a:pt x="2066856" y="1134575"/>
                </a:lnTo>
                <a:lnTo>
                  <a:pt x="2112714" y="1123769"/>
                </a:lnTo>
                <a:lnTo>
                  <a:pt x="2158107" y="1111855"/>
                </a:lnTo>
                <a:lnTo>
                  <a:pt x="2203076" y="1098937"/>
                </a:lnTo>
                <a:lnTo>
                  <a:pt x="2247660" y="1085122"/>
                </a:lnTo>
                <a:lnTo>
                  <a:pt x="2291897" y="1070514"/>
                </a:lnTo>
                <a:lnTo>
                  <a:pt x="2335829" y="1055219"/>
                </a:lnTo>
                <a:lnTo>
                  <a:pt x="2379493" y="1039342"/>
                </a:lnTo>
                <a:lnTo>
                  <a:pt x="2422930" y="1022990"/>
                </a:lnTo>
                <a:lnTo>
                  <a:pt x="2723939" y="904044"/>
                </a:lnTo>
                <a:lnTo>
                  <a:pt x="2766978" y="887677"/>
                </a:lnTo>
                <a:lnTo>
                  <a:pt x="2810145" y="871783"/>
                </a:lnTo>
                <a:lnTo>
                  <a:pt x="2853479" y="856467"/>
                </a:lnTo>
                <a:lnTo>
                  <a:pt x="2897020" y="841834"/>
                </a:lnTo>
                <a:lnTo>
                  <a:pt x="2940808" y="827990"/>
                </a:lnTo>
                <a:lnTo>
                  <a:pt x="2984881" y="815041"/>
                </a:lnTo>
                <a:lnTo>
                  <a:pt x="3029280" y="803091"/>
                </a:lnTo>
                <a:lnTo>
                  <a:pt x="3074043" y="792246"/>
                </a:lnTo>
                <a:lnTo>
                  <a:pt x="3119211" y="782612"/>
                </a:lnTo>
                <a:lnTo>
                  <a:pt x="3164822" y="774293"/>
                </a:lnTo>
                <a:lnTo>
                  <a:pt x="3210916" y="767396"/>
                </a:lnTo>
                <a:lnTo>
                  <a:pt x="3257533" y="762026"/>
                </a:lnTo>
                <a:lnTo>
                  <a:pt x="3304713" y="758288"/>
                </a:lnTo>
                <a:lnTo>
                  <a:pt x="3352493" y="756287"/>
                </a:lnTo>
                <a:lnTo>
                  <a:pt x="6670025" y="756130"/>
                </a:lnTo>
                <a:lnTo>
                  <a:pt x="6670025" y="0"/>
                </a:lnTo>
                <a:close/>
              </a:path>
            </a:pathLst>
          </a:custGeom>
          <a:solidFill>
            <a:srgbClr val="FEE6D3"/>
          </a:solidFill>
        </p:spPr>
        <p:txBody>
          <a:bodyPr wrap="square" lIns="0" tIns="0" rIns="0" bIns="0" rtlCol="0"/>
          <a:lstStyle/>
          <a:p>
            <a:endParaRPr/>
          </a:p>
        </p:txBody>
      </p:sp>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790FB8FC-FBEF-498D-9DFD-CA403750E3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179221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9" name="object 6">
            <a:extLst>
              <a:ext uri="{FF2B5EF4-FFF2-40B4-BE49-F238E27FC236}">
                <a16:creationId xmlns:a16="http://schemas.microsoft.com/office/drawing/2014/main" id="{2B0E7E59-3C55-42F7-A6AC-C65F76F2D489}"/>
              </a:ext>
            </a:extLst>
          </p:cNvPr>
          <p:cNvSpPr/>
          <p:nvPr userDrawn="1"/>
        </p:nvSpPr>
        <p:spPr>
          <a:xfrm>
            <a:off x="838200" y="4546600"/>
            <a:ext cx="2319251" cy="2174875"/>
          </a:xfrm>
          <a:prstGeom prst="rect">
            <a:avLst/>
          </a:prstGeom>
          <a:blipFill>
            <a:blip r:embed="rId2" cstate="print"/>
            <a:stretch>
              <a:fillRect/>
            </a:stretch>
          </a:blipFill>
        </p:spPr>
        <p:txBody>
          <a:bodyPr wrap="square" lIns="0" tIns="0" rIns="0" bIns="0" rtlCol="0"/>
          <a:lstStyle/>
          <a:p>
            <a:endParaRPr/>
          </a:p>
        </p:txBody>
      </p:sp>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181659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1035DD0D-643E-4175-A4FE-037408342613}"/>
              </a:ext>
            </a:extLst>
          </p:cNvPr>
          <p:cNvSpPr/>
          <p:nvPr userDrawn="1"/>
        </p:nvSpPr>
        <p:spPr>
          <a:xfrm flipV="1">
            <a:off x="5502475" y="4204681"/>
            <a:ext cx="6689525" cy="2653319"/>
          </a:xfrm>
          <a:custGeom>
            <a:avLst/>
            <a:gdLst/>
            <a:ahLst/>
            <a:cxnLst/>
            <a:rect l="l" t="t" r="r" b="b"/>
            <a:pathLst>
              <a:path w="6483350" h="3240405">
                <a:moveTo>
                  <a:pt x="6483091" y="1561746"/>
                </a:moveTo>
                <a:lnTo>
                  <a:pt x="2984214" y="1561746"/>
                </a:lnTo>
                <a:lnTo>
                  <a:pt x="3115097" y="1563100"/>
                </a:lnTo>
                <a:lnTo>
                  <a:pt x="3176124" y="1564624"/>
                </a:lnTo>
                <a:lnTo>
                  <a:pt x="3234383" y="1566745"/>
                </a:lnTo>
                <a:lnTo>
                  <a:pt x="3290003" y="1569490"/>
                </a:lnTo>
                <a:lnTo>
                  <a:pt x="3343117" y="1572882"/>
                </a:lnTo>
                <a:lnTo>
                  <a:pt x="3393854" y="1576948"/>
                </a:lnTo>
                <a:lnTo>
                  <a:pt x="3442344" y="1581712"/>
                </a:lnTo>
                <a:lnTo>
                  <a:pt x="3488720" y="1587199"/>
                </a:lnTo>
                <a:lnTo>
                  <a:pt x="3533110" y="1593435"/>
                </a:lnTo>
                <a:lnTo>
                  <a:pt x="3575647" y="1600444"/>
                </a:lnTo>
                <a:lnTo>
                  <a:pt x="3616460" y="1608251"/>
                </a:lnTo>
                <a:lnTo>
                  <a:pt x="3655680" y="1616883"/>
                </a:lnTo>
                <a:lnTo>
                  <a:pt x="3693438" y="1626363"/>
                </a:lnTo>
                <a:lnTo>
                  <a:pt x="3765090" y="1647970"/>
                </a:lnTo>
                <a:lnTo>
                  <a:pt x="3832461" y="1673272"/>
                </a:lnTo>
                <a:lnTo>
                  <a:pt x="3896596" y="1702472"/>
                </a:lnTo>
                <a:lnTo>
                  <a:pt x="3958540" y="1735770"/>
                </a:lnTo>
                <a:lnTo>
                  <a:pt x="4019338" y="1773365"/>
                </a:lnTo>
                <a:lnTo>
                  <a:pt x="4080035" y="1815460"/>
                </a:lnTo>
                <a:lnTo>
                  <a:pt x="4110673" y="1838257"/>
                </a:lnTo>
                <a:lnTo>
                  <a:pt x="4141677" y="1862254"/>
                </a:lnTo>
                <a:lnTo>
                  <a:pt x="4173179" y="1887477"/>
                </a:lnTo>
                <a:lnTo>
                  <a:pt x="4205308" y="1913949"/>
                </a:lnTo>
                <a:lnTo>
                  <a:pt x="4238197" y="1941697"/>
                </a:lnTo>
                <a:lnTo>
                  <a:pt x="4271974" y="1970745"/>
                </a:lnTo>
                <a:lnTo>
                  <a:pt x="4306772" y="2001119"/>
                </a:lnTo>
                <a:lnTo>
                  <a:pt x="4637545" y="2294836"/>
                </a:lnTo>
                <a:lnTo>
                  <a:pt x="4739583" y="2383276"/>
                </a:lnTo>
                <a:lnTo>
                  <a:pt x="4777654" y="2415573"/>
                </a:lnTo>
                <a:lnTo>
                  <a:pt x="4816000" y="2447371"/>
                </a:lnTo>
                <a:lnTo>
                  <a:pt x="4854615" y="2478664"/>
                </a:lnTo>
                <a:lnTo>
                  <a:pt x="4893493" y="2509447"/>
                </a:lnTo>
                <a:lnTo>
                  <a:pt x="4932630" y="2539713"/>
                </a:lnTo>
                <a:lnTo>
                  <a:pt x="4972021" y="2569458"/>
                </a:lnTo>
                <a:lnTo>
                  <a:pt x="5011660" y="2598675"/>
                </a:lnTo>
                <a:lnTo>
                  <a:pt x="5051544" y="2627359"/>
                </a:lnTo>
                <a:lnTo>
                  <a:pt x="5091666" y="2655505"/>
                </a:lnTo>
                <a:lnTo>
                  <a:pt x="5132023" y="2683106"/>
                </a:lnTo>
                <a:lnTo>
                  <a:pt x="5172608" y="2710158"/>
                </a:lnTo>
                <a:lnTo>
                  <a:pt x="5213417" y="2736654"/>
                </a:lnTo>
                <a:lnTo>
                  <a:pt x="5254445" y="2762590"/>
                </a:lnTo>
                <a:lnTo>
                  <a:pt x="5295688" y="2787959"/>
                </a:lnTo>
                <a:lnTo>
                  <a:pt x="5337139" y="2812756"/>
                </a:lnTo>
                <a:lnTo>
                  <a:pt x="5378794" y="2836975"/>
                </a:lnTo>
                <a:lnTo>
                  <a:pt x="5420649" y="2860611"/>
                </a:lnTo>
                <a:lnTo>
                  <a:pt x="5462697" y="2883658"/>
                </a:lnTo>
                <a:lnTo>
                  <a:pt x="5504935" y="2906111"/>
                </a:lnTo>
                <a:lnTo>
                  <a:pt x="5547357" y="2927963"/>
                </a:lnTo>
                <a:lnTo>
                  <a:pt x="5589958" y="2949210"/>
                </a:lnTo>
                <a:lnTo>
                  <a:pt x="5632733" y="2969846"/>
                </a:lnTo>
                <a:lnTo>
                  <a:pt x="5675677" y="2989865"/>
                </a:lnTo>
                <a:lnTo>
                  <a:pt x="5718786" y="3009261"/>
                </a:lnTo>
                <a:lnTo>
                  <a:pt x="5762054" y="3028029"/>
                </a:lnTo>
                <a:lnTo>
                  <a:pt x="5805476" y="3046164"/>
                </a:lnTo>
                <a:lnTo>
                  <a:pt x="5849048" y="3063660"/>
                </a:lnTo>
                <a:lnTo>
                  <a:pt x="5892763" y="3080511"/>
                </a:lnTo>
                <a:lnTo>
                  <a:pt x="5936618" y="3096711"/>
                </a:lnTo>
                <a:lnTo>
                  <a:pt x="5980608" y="3112255"/>
                </a:lnTo>
                <a:lnTo>
                  <a:pt x="6024727" y="3127138"/>
                </a:lnTo>
                <a:lnTo>
                  <a:pt x="6068970" y="3141354"/>
                </a:lnTo>
                <a:lnTo>
                  <a:pt x="6113333" y="3154897"/>
                </a:lnTo>
                <a:lnTo>
                  <a:pt x="6157810" y="3167761"/>
                </a:lnTo>
                <a:lnTo>
                  <a:pt x="6202397" y="3179942"/>
                </a:lnTo>
                <a:lnTo>
                  <a:pt x="6247088" y="3191433"/>
                </a:lnTo>
                <a:lnTo>
                  <a:pt x="6291879" y="3202229"/>
                </a:lnTo>
                <a:lnTo>
                  <a:pt x="6336764" y="3212324"/>
                </a:lnTo>
                <a:lnTo>
                  <a:pt x="6381739" y="3221713"/>
                </a:lnTo>
                <a:lnTo>
                  <a:pt x="6426798" y="3230390"/>
                </a:lnTo>
                <a:lnTo>
                  <a:pt x="6471937" y="3238349"/>
                </a:lnTo>
                <a:lnTo>
                  <a:pt x="6483091" y="3240134"/>
                </a:lnTo>
                <a:lnTo>
                  <a:pt x="6483091" y="1561746"/>
                </a:lnTo>
                <a:close/>
              </a:path>
              <a:path w="6483350" h="3240405">
                <a:moveTo>
                  <a:pt x="6483091" y="0"/>
                </a:moveTo>
                <a:lnTo>
                  <a:pt x="0" y="0"/>
                </a:lnTo>
                <a:lnTo>
                  <a:pt x="3313" y="17331"/>
                </a:lnTo>
                <a:lnTo>
                  <a:pt x="12294" y="59610"/>
                </a:lnTo>
                <a:lnTo>
                  <a:pt x="22140" y="101710"/>
                </a:lnTo>
                <a:lnTo>
                  <a:pt x="32846" y="143614"/>
                </a:lnTo>
                <a:lnTo>
                  <a:pt x="44409" y="185310"/>
                </a:lnTo>
                <a:lnTo>
                  <a:pt x="56825" y="226781"/>
                </a:lnTo>
                <a:lnTo>
                  <a:pt x="70091" y="268013"/>
                </a:lnTo>
                <a:lnTo>
                  <a:pt x="84203" y="308991"/>
                </a:lnTo>
                <a:lnTo>
                  <a:pt x="99157" y="349700"/>
                </a:lnTo>
                <a:lnTo>
                  <a:pt x="114951" y="390126"/>
                </a:lnTo>
                <a:lnTo>
                  <a:pt x="131580" y="430254"/>
                </a:lnTo>
                <a:lnTo>
                  <a:pt x="149041" y="470069"/>
                </a:lnTo>
                <a:lnTo>
                  <a:pt x="167330" y="509557"/>
                </a:lnTo>
                <a:lnTo>
                  <a:pt x="186443" y="548702"/>
                </a:lnTo>
                <a:lnTo>
                  <a:pt x="206378" y="587490"/>
                </a:lnTo>
                <a:lnTo>
                  <a:pt x="227131" y="625905"/>
                </a:lnTo>
                <a:lnTo>
                  <a:pt x="248697" y="663934"/>
                </a:lnTo>
                <a:lnTo>
                  <a:pt x="271074" y="701562"/>
                </a:lnTo>
                <a:lnTo>
                  <a:pt x="294257" y="738773"/>
                </a:lnTo>
                <a:lnTo>
                  <a:pt x="318244" y="775553"/>
                </a:lnTo>
                <a:lnTo>
                  <a:pt x="343031" y="811887"/>
                </a:lnTo>
                <a:lnTo>
                  <a:pt x="368613" y="847760"/>
                </a:lnTo>
                <a:lnTo>
                  <a:pt x="394989" y="883158"/>
                </a:lnTo>
                <a:lnTo>
                  <a:pt x="422153" y="918066"/>
                </a:lnTo>
                <a:lnTo>
                  <a:pt x="450102" y="952469"/>
                </a:lnTo>
                <a:lnTo>
                  <a:pt x="478834" y="986352"/>
                </a:lnTo>
                <a:lnTo>
                  <a:pt x="508343" y="1019701"/>
                </a:lnTo>
                <a:lnTo>
                  <a:pt x="538628" y="1052500"/>
                </a:lnTo>
                <a:lnTo>
                  <a:pt x="569683" y="1084735"/>
                </a:lnTo>
                <a:lnTo>
                  <a:pt x="601506" y="1116392"/>
                </a:lnTo>
                <a:lnTo>
                  <a:pt x="634093" y="1147455"/>
                </a:lnTo>
                <a:lnTo>
                  <a:pt x="667440" y="1177909"/>
                </a:lnTo>
                <a:lnTo>
                  <a:pt x="701545" y="1207741"/>
                </a:lnTo>
                <a:lnTo>
                  <a:pt x="736402" y="1236934"/>
                </a:lnTo>
                <a:lnTo>
                  <a:pt x="772009" y="1265475"/>
                </a:lnTo>
                <a:lnTo>
                  <a:pt x="808362" y="1293348"/>
                </a:lnTo>
                <a:lnTo>
                  <a:pt x="845458" y="1320540"/>
                </a:lnTo>
                <a:lnTo>
                  <a:pt x="883293" y="1347034"/>
                </a:lnTo>
                <a:lnTo>
                  <a:pt x="921863" y="1372816"/>
                </a:lnTo>
                <a:lnTo>
                  <a:pt x="961165" y="1397872"/>
                </a:lnTo>
                <a:lnTo>
                  <a:pt x="1001195" y="1422186"/>
                </a:lnTo>
                <a:lnTo>
                  <a:pt x="1041950" y="1445745"/>
                </a:lnTo>
                <a:lnTo>
                  <a:pt x="1083426" y="1468532"/>
                </a:lnTo>
                <a:lnTo>
                  <a:pt x="1125620" y="1490534"/>
                </a:lnTo>
                <a:lnTo>
                  <a:pt x="1168527" y="1511736"/>
                </a:lnTo>
                <a:lnTo>
                  <a:pt x="1212145" y="1532122"/>
                </a:lnTo>
                <a:lnTo>
                  <a:pt x="1266106" y="1555669"/>
                </a:lnTo>
                <a:lnTo>
                  <a:pt x="1318850" y="1576780"/>
                </a:lnTo>
                <a:lnTo>
                  <a:pt x="1370443" y="1595557"/>
                </a:lnTo>
                <a:lnTo>
                  <a:pt x="1420951" y="1612099"/>
                </a:lnTo>
                <a:lnTo>
                  <a:pt x="1470441" y="1626507"/>
                </a:lnTo>
                <a:lnTo>
                  <a:pt x="1518980" y="1638881"/>
                </a:lnTo>
                <a:lnTo>
                  <a:pt x="1566633" y="1649323"/>
                </a:lnTo>
                <a:lnTo>
                  <a:pt x="1613467" y="1657931"/>
                </a:lnTo>
                <a:lnTo>
                  <a:pt x="1659549" y="1664808"/>
                </a:lnTo>
                <a:lnTo>
                  <a:pt x="1704945" y="1670052"/>
                </a:lnTo>
                <a:lnTo>
                  <a:pt x="1749721" y="1673765"/>
                </a:lnTo>
                <a:lnTo>
                  <a:pt x="1793945" y="1676048"/>
                </a:lnTo>
                <a:lnTo>
                  <a:pt x="1837682" y="1677000"/>
                </a:lnTo>
                <a:lnTo>
                  <a:pt x="1880998" y="1676722"/>
                </a:lnTo>
                <a:lnTo>
                  <a:pt x="1923961" y="1675314"/>
                </a:lnTo>
                <a:lnTo>
                  <a:pt x="1966636" y="1672877"/>
                </a:lnTo>
                <a:lnTo>
                  <a:pt x="2009090" y="1669511"/>
                </a:lnTo>
                <a:lnTo>
                  <a:pt x="2051390" y="1665318"/>
                </a:lnTo>
                <a:lnTo>
                  <a:pt x="2093602" y="1660396"/>
                </a:lnTo>
                <a:lnTo>
                  <a:pt x="2135793" y="1654847"/>
                </a:lnTo>
                <a:lnTo>
                  <a:pt x="2220374" y="1642269"/>
                </a:lnTo>
                <a:lnTo>
                  <a:pt x="2480509" y="1599926"/>
                </a:lnTo>
                <a:lnTo>
                  <a:pt x="2525495" y="1593251"/>
                </a:lnTo>
                <a:lnTo>
                  <a:pt x="2571123" y="1586953"/>
                </a:lnTo>
                <a:lnTo>
                  <a:pt x="2617460" y="1581133"/>
                </a:lnTo>
                <a:lnTo>
                  <a:pt x="2664573" y="1575891"/>
                </a:lnTo>
                <a:lnTo>
                  <a:pt x="2712528" y="1571327"/>
                </a:lnTo>
                <a:lnTo>
                  <a:pt x="2761392" y="1567542"/>
                </a:lnTo>
                <a:lnTo>
                  <a:pt x="2811230" y="1564637"/>
                </a:lnTo>
                <a:lnTo>
                  <a:pt x="2862110" y="1562711"/>
                </a:lnTo>
                <a:lnTo>
                  <a:pt x="2914097" y="1561866"/>
                </a:lnTo>
                <a:lnTo>
                  <a:pt x="6483091" y="1561746"/>
                </a:lnTo>
                <a:lnTo>
                  <a:pt x="6483091" y="0"/>
                </a:lnTo>
                <a:close/>
              </a:path>
            </a:pathLst>
          </a:custGeom>
          <a:solidFill>
            <a:srgbClr val="ECE2F0"/>
          </a:solidFill>
        </p:spPr>
        <p:txBody>
          <a:bodyPr wrap="square" lIns="0" tIns="0" rIns="0" bIns="0" rtlCol="0"/>
          <a:lstStyle/>
          <a:p>
            <a:endParaRPr/>
          </a:p>
        </p:txBody>
      </p:sp>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236948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E9911DF6-E68F-4CBC-929E-DC52613DB5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5934" y="3429000"/>
            <a:ext cx="3074945" cy="2601311"/>
          </a:xfrm>
          <a:prstGeom prst="rect">
            <a:avLst/>
          </a:prstGeom>
        </p:spPr>
      </p:pic>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274106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F087ADEB-83C4-4C23-A495-7978454A20A3}"/>
              </a:ext>
            </a:extLst>
          </p:cNvPr>
          <p:cNvSpPr/>
          <p:nvPr userDrawn="1"/>
        </p:nvSpPr>
        <p:spPr>
          <a:xfrm rot="1573683">
            <a:off x="-1071853" y="4871624"/>
            <a:ext cx="3820104" cy="3509149"/>
          </a:xfrm>
          <a:custGeom>
            <a:avLst/>
            <a:gdLst/>
            <a:ahLst/>
            <a:cxnLst/>
            <a:rect l="l" t="t" r="r" b="b"/>
            <a:pathLst>
              <a:path w="2380615" h="1953259">
                <a:moveTo>
                  <a:pt x="603320" y="56322"/>
                </a:moveTo>
                <a:lnTo>
                  <a:pt x="555794" y="56561"/>
                </a:lnTo>
                <a:lnTo>
                  <a:pt x="508892" y="60678"/>
                </a:lnTo>
                <a:lnTo>
                  <a:pt x="462819" y="68542"/>
                </a:lnTo>
                <a:lnTo>
                  <a:pt x="417778" y="80021"/>
                </a:lnTo>
                <a:lnTo>
                  <a:pt x="373881" y="95026"/>
                </a:lnTo>
                <a:lnTo>
                  <a:pt x="331610" y="113304"/>
                </a:lnTo>
                <a:lnTo>
                  <a:pt x="290891" y="134845"/>
                </a:lnTo>
                <a:lnTo>
                  <a:pt x="252019" y="159478"/>
                </a:lnTo>
                <a:lnTo>
                  <a:pt x="215201" y="187072"/>
                </a:lnTo>
                <a:lnTo>
                  <a:pt x="180639" y="217495"/>
                </a:lnTo>
                <a:lnTo>
                  <a:pt x="148537" y="250616"/>
                </a:lnTo>
                <a:lnTo>
                  <a:pt x="119100" y="286305"/>
                </a:lnTo>
                <a:lnTo>
                  <a:pt x="92531" y="324431"/>
                </a:lnTo>
                <a:lnTo>
                  <a:pt x="69035" y="364861"/>
                </a:lnTo>
                <a:lnTo>
                  <a:pt x="48816" y="407466"/>
                </a:lnTo>
                <a:lnTo>
                  <a:pt x="32077" y="452114"/>
                </a:lnTo>
                <a:lnTo>
                  <a:pt x="19022" y="498675"/>
                </a:lnTo>
                <a:lnTo>
                  <a:pt x="7759" y="555768"/>
                </a:lnTo>
                <a:lnTo>
                  <a:pt x="1504" y="609195"/>
                </a:lnTo>
                <a:lnTo>
                  <a:pt x="0" y="659176"/>
                </a:lnTo>
                <a:lnTo>
                  <a:pt x="2991" y="705931"/>
                </a:lnTo>
                <a:lnTo>
                  <a:pt x="10224" y="749680"/>
                </a:lnTo>
                <a:lnTo>
                  <a:pt x="21441" y="790644"/>
                </a:lnTo>
                <a:lnTo>
                  <a:pt x="36388" y="829042"/>
                </a:lnTo>
                <a:lnTo>
                  <a:pt x="54810" y="865094"/>
                </a:lnTo>
                <a:lnTo>
                  <a:pt x="76450" y="899022"/>
                </a:lnTo>
                <a:lnTo>
                  <a:pt x="101053" y="931045"/>
                </a:lnTo>
                <a:lnTo>
                  <a:pt x="128364" y="961382"/>
                </a:lnTo>
                <a:lnTo>
                  <a:pt x="158128" y="990255"/>
                </a:lnTo>
                <a:lnTo>
                  <a:pt x="190089" y="1017884"/>
                </a:lnTo>
                <a:lnTo>
                  <a:pt x="223991" y="1044487"/>
                </a:lnTo>
                <a:lnTo>
                  <a:pt x="259579" y="1070287"/>
                </a:lnTo>
                <a:lnTo>
                  <a:pt x="296598" y="1095503"/>
                </a:lnTo>
                <a:lnTo>
                  <a:pt x="334792" y="1120354"/>
                </a:lnTo>
                <a:lnTo>
                  <a:pt x="453870" y="1194927"/>
                </a:lnTo>
                <a:lnTo>
                  <a:pt x="491250" y="1221110"/>
                </a:lnTo>
                <a:lnTo>
                  <a:pt x="524165" y="1249561"/>
                </a:lnTo>
                <a:lnTo>
                  <a:pt x="553087" y="1280033"/>
                </a:lnTo>
                <a:lnTo>
                  <a:pt x="578491" y="1312276"/>
                </a:lnTo>
                <a:lnTo>
                  <a:pt x="600850" y="1346043"/>
                </a:lnTo>
                <a:lnTo>
                  <a:pt x="620639" y="1381085"/>
                </a:lnTo>
                <a:lnTo>
                  <a:pt x="638331" y="1417155"/>
                </a:lnTo>
                <a:lnTo>
                  <a:pt x="654401" y="1454003"/>
                </a:lnTo>
                <a:lnTo>
                  <a:pt x="669321" y="1491381"/>
                </a:lnTo>
                <a:lnTo>
                  <a:pt x="683565" y="1529041"/>
                </a:lnTo>
                <a:lnTo>
                  <a:pt x="697609" y="1566735"/>
                </a:lnTo>
                <a:lnTo>
                  <a:pt x="711924" y="1604215"/>
                </a:lnTo>
                <a:lnTo>
                  <a:pt x="726986" y="1641231"/>
                </a:lnTo>
                <a:lnTo>
                  <a:pt x="743268" y="1677536"/>
                </a:lnTo>
                <a:lnTo>
                  <a:pt x="761244" y="1712882"/>
                </a:lnTo>
                <a:lnTo>
                  <a:pt x="781387" y="1747020"/>
                </a:lnTo>
                <a:lnTo>
                  <a:pt x="804172" y="1779702"/>
                </a:lnTo>
                <a:lnTo>
                  <a:pt x="830072" y="1810679"/>
                </a:lnTo>
                <a:lnTo>
                  <a:pt x="859562" y="1839704"/>
                </a:lnTo>
                <a:lnTo>
                  <a:pt x="893114" y="1866528"/>
                </a:lnTo>
                <a:lnTo>
                  <a:pt x="931203" y="1890902"/>
                </a:lnTo>
                <a:lnTo>
                  <a:pt x="974303" y="1912578"/>
                </a:lnTo>
                <a:lnTo>
                  <a:pt x="1017151" y="1929142"/>
                </a:lnTo>
                <a:lnTo>
                  <a:pt x="1060572" y="1941338"/>
                </a:lnTo>
                <a:lnTo>
                  <a:pt x="1104321" y="1949300"/>
                </a:lnTo>
                <a:lnTo>
                  <a:pt x="1148154" y="1953158"/>
                </a:lnTo>
                <a:lnTo>
                  <a:pt x="1191824" y="1953044"/>
                </a:lnTo>
                <a:lnTo>
                  <a:pt x="1235087" y="1949090"/>
                </a:lnTo>
                <a:lnTo>
                  <a:pt x="1277697" y="1941427"/>
                </a:lnTo>
                <a:lnTo>
                  <a:pt x="1319411" y="1930186"/>
                </a:lnTo>
                <a:lnTo>
                  <a:pt x="1359983" y="1915500"/>
                </a:lnTo>
                <a:lnTo>
                  <a:pt x="1399167" y="1897499"/>
                </a:lnTo>
                <a:lnTo>
                  <a:pt x="1436719" y="1876316"/>
                </a:lnTo>
                <a:lnTo>
                  <a:pt x="1472393" y="1852082"/>
                </a:lnTo>
                <a:lnTo>
                  <a:pt x="1505945" y="1824928"/>
                </a:lnTo>
                <a:lnTo>
                  <a:pt x="1537130" y="1794987"/>
                </a:lnTo>
                <a:lnTo>
                  <a:pt x="1565702" y="1762389"/>
                </a:lnTo>
                <a:lnTo>
                  <a:pt x="1591416" y="1727266"/>
                </a:lnTo>
                <a:lnTo>
                  <a:pt x="1614028" y="1689750"/>
                </a:lnTo>
                <a:lnTo>
                  <a:pt x="1633293" y="1649972"/>
                </a:lnTo>
                <a:lnTo>
                  <a:pt x="1648964" y="1608064"/>
                </a:lnTo>
                <a:lnTo>
                  <a:pt x="1660798" y="1564157"/>
                </a:lnTo>
                <a:lnTo>
                  <a:pt x="1668549" y="1518383"/>
                </a:lnTo>
                <a:lnTo>
                  <a:pt x="1676456" y="1478085"/>
                </a:lnTo>
                <a:lnTo>
                  <a:pt x="1689688" y="1441290"/>
                </a:lnTo>
                <a:lnTo>
                  <a:pt x="1707758" y="1407649"/>
                </a:lnTo>
                <a:lnTo>
                  <a:pt x="1730182" y="1376810"/>
                </a:lnTo>
                <a:lnTo>
                  <a:pt x="1756475" y="1348425"/>
                </a:lnTo>
                <a:lnTo>
                  <a:pt x="1786153" y="1322143"/>
                </a:lnTo>
                <a:lnTo>
                  <a:pt x="1818729" y="1297616"/>
                </a:lnTo>
                <a:lnTo>
                  <a:pt x="1853720" y="1274492"/>
                </a:lnTo>
                <a:lnTo>
                  <a:pt x="1890639" y="1252423"/>
                </a:lnTo>
                <a:lnTo>
                  <a:pt x="1929003" y="1231058"/>
                </a:lnTo>
                <a:lnTo>
                  <a:pt x="2047908" y="1167691"/>
                </a:lnTo>
                <a:lnTo>
                  <a:pt x="2087197" y="1145646"/>
                </a:lnTo>
                <a:lnTo>
                  <a:pt x="2125506" y="1122556"/>
                </a:lnTo>
                <a:lnTo>
                  <a:pt x="2162349" y="1098071"/>
                </a:lnTo>
                <a:lnTo>
                  <a:pt x="2197241" y="1071842"/>
                </a:lnTo>
                <a:lnTo>
                  <a:pt x="2229697" y="1043520"/>
                </a:lnTo>
                <a:lnTo>
                  <a:pt x="2259232" y="1012753"/>
                </a:lnTo>
                <a:lnTo>
                  <a:pt x="2285362" y="979193"/>
                </a:lnTo>
                <a:lnTo>
                  <a:pt x="2307600" y="942489"/>
                </a:lnTo>
                <a:lnTo>
                  <a:pt x="2328208" y="899270"/>
                </a:lnTo>
                <a:lnTo>
                  <a:pt x="2345334" y="855044"/>
                </a:lnTo>
                <a:lnTo>
                  <a:pt x="2359019" y="810004"/>
                </a:lnTo>
                <a:lnTo>
                  <a:pt x="2369303" y="764343"/>
                </a:lnTo>
                <a:lnTo>
                  <a:pt x="2376228" y="718256"/>
                </a:lnTo>
                <a:lnTo>
                  <a:pt x="2379834" y="671936"/>
                </a:lnTo>
                <a:lnTo>
                  <a:pt x="2380162" y="625576"/>
                </a:lnTo>
                <a:lnTo>
                  <a:pt x="2377253" y="579371"/>
                </a:lnTo>
                <a:lnTo>
                  <a:pt x="2371148" y="533514"/>
                </a:lnTo>
                <a:lnTo>
                  <a:pt x="2361887" y="488198"/>
                </a:lnTo>
                <a:lnTo>
                  <a:pt x="2349512" y="443618"/>
                </a:lnTo>
                <a:lnTo>
                  <a:pt x="2334063" y="399968"/>
                </a:lnTo>
                <a:lnTo>
                  <a:pt x="2315581" y="357440"/>
                </a:lnTo>
                <a:lnTo>
                  <a:pt x="2294108" y="316228"/>
                </a:lnTo>
                <a:lnTo>
                  <a:pt x="2269683" y="276527"/>
                </a:lnTo>
                <a:lnTo>
                  <a:pt x="2242347" y="238530"/>
                </a:lnTo>
                <a:lnTo>
                  <a:pt x="2213279" y="203789"/>
                </a:lnTo>
                <a:lnTo>
                  <a:pt x="1132226" y="203789"/>
                </a:lnTo>
                <a:lnTo>
                  <a:pt x="1091017" y="202978"/>
                </a:lnTo>
                <a:lnTo>
                  <a:pt x="1052642" y="197509"/>
                </a:lnTo>
                <a:lnTo>
                  <a:pt x="981239" y="175748"/>
                </a:lnTo>
                <a:lnTo>
                  <a:pt x="875675" y="127884"/>
                </a:lnTo>
                <a:lnTo>
                  <a:pt x="837743" y="111024"/>
                </a:lnTo>
                <a:lnTo>
                  <a:pt x="797001" y="94986"/>
                </a:lnTo>
                <a:lnTo>
                  <a:pt x="753031" y="80679"/>
                </a:lnTo>
                <a:lnTo>
                  <a:pt x="704675" y="68772"/>
                </a:lnTo>
                <a:lnTo>
                  <a:pt x="651266" y="60093"/>
                </a:lnTo>
                <a:lnTo>
                  <a:pt x="603320" y="56322"/>
                </a:lnTo>
                <a:close/>
              </a:path>
              <a:path w="2380615" h="1953259">
                <a:moveTo>
                  <a:pt x="1791192" y="0"/>
                </a:moveTo>
                <a:lnTo>
                  <a:pt x="1750163" y="3214"/>
                </a:lnTo>
                <a:lnTo>
                  <a:pt x="1709329" y="9683"/>
                </a:lnTo>
                <a:lnTo>
                  <a:pt x="1668548" y="19030"/>
                </a:lnTo>
                <a:lnTo>
                  <a:pt x="1627680" y="30876"/>
                </a:lnTo>
                <a:lnTo>
                  <a:pt x="1586585" y="44845"/>
                </a:lnTo>
                <a:lnTo>
                  <a:pt x="1545122" y="60559"/>
                </a:lnTo>
                <a:lnTo>
                  <a:pt x="1503150" y="77642"/>
                </a:lnTo>
                <a:lnTo>
                  <a:pt x="1462156" y="95026"/>
                </a:lnTo>
                <a:lnTo>
                  <a:pt x="1372778" y="133329"/>
                </a:lnTo>
                <a:lnTo>
                  <a:pt x="1327365" y="152113"/>
                </a:lnTo>
                <a:lnTo>
                  <a:pt x="1280742" y="170380"/>
                </a:lnTo>
                <a:lnTo>
                  <a:pt x="1226299" y="188278"/>
                </a:lnTo>
                <a:lnTo>
                  <a:pt x="1177057" y="199151"/>
                </a:lnTo>
                <a:lnTo>
                  <a:pt x="1132226" y="203789"/>
                </a:lnTo>
                <a:lnTo>
                  <a:pt x="2213279" y="203789"/>
                </a:lnTo>
                <a:lnTo>
                  <a:pt x="2179109" y="168422"/>
                </a:lnTo>
                <a:lnTo>
                  <a:pt x="2143288" y="136699"/>
                </a:lnTo>
                <a:lnTo>
                  <a:pt x="2095643" y="100301"/>
                </a:lnTo>
                <a:lnTo>
                  <a:pt x="2049318" y="70174"/>
                </a:lnTo>
                <a:lnTo>
                  <a:pt x="2004171" y="45942"/>
                </a:lnTo>
                <a:lnTo>
                  <a:pt x="1960062" y="27227"/>
                </a:lnTo>
                <a:lnTo>
                  <a:pt x="1916850" y="13653"/>
                </a:lnTo>
                <a:lnTo>
                  <a:pt x="1874395" y="4842"/>
                </a:lnTo>
                <a:lnTo>
                  <a:pt x="1832555" y="416"/>
                </a:lnTo>
                <a:lnTo>
                  <a:pt x="1791192" y="0"/>
                </a:lnTo>
                <a:close/>
              </a:path>
            </a:pathLst>
          </a:custGeom>
          <a:solidFill>
            <a:srgbClr val="FDDFC7"/>
          </a:solidFill>
        </p:spPr>
        <p:txBody>
          <a:bodyPr wrap="square" lIns="0" tIns="0" rIns="0" bIns="0" rtlCol="0"/>
          <a:lstStyle/>
          <a:p>
            <a:endParaRPr/>
          </a:p>
        </p:txBody>
      </p:sp>
      <p:sp>
        <p:nvSpPr>
          <p:cNvPr id="8" name="object 4">
            <a:extLst>
              <a:ext uri="{FF2B5EF4-FFF2-40B4-BE49-F238E27FC236}">
                <a16:creationId xmlns:a16="http://schemas.microsoft.com/office/drawing/2014/main" id="{E0F98E9F-F558-473E-9793-E63D94B4C23C}"/>
              </a:ext>
            </a:extLst>
          </p:cNvPr>
          <p:cNvSpPr/>
          <p:nvPr userDrawn="1"/>
        </p:nvSpPr>
        <p:spPr>
          <a:xfrm>
            <a:off x="5016500" y="0"/>
            <a:ext cx="7175500" cy="1628139"/>
          </a:xfrm>
          <a:custGeom>
            <a:avLst/>
            <a:gdLst/>
            <a:ahLst/>
            <a:cxnLst/>
            <a:rect l="l" t="t" r="r" b="b"/>
            <a:pathLst>
              <a:path w="7175500" h="1628139">
                <a:moveTo>
                  <a:pt x="7175190" y="225211"/>
                </a:moveTo>
                <a:lnTo>
                  <a:pt x="3000886" y="225211"/>
                </a:lnTo>
                <a:lnTo>
                  <a:pt x="3049048" y="225355"/>
                </a:lnTo>
                <a:lnTo>
                  <a:pt x="3097675" y="226984"/>
                </a:lnTo>
                <a:lnTo>
                  <a:pt x="3146794" y="230181"/>
                </a:lnTo>
                <a:lnTo>
                  <a:pt x="3203266" y="235645"/>
                </a:lnTo>
                <a:lnTo>
                  <a:pt x="3257871" y="242676"/>
                </a:lnTo>
                <a:lnTo>
                  <a:pt x="3310686" y="251220"/>
                </a:lnTo>
                <a:lnTo>
                  <a:pt x="3361784" y="261223"/>
                </a:lnTo>
                <a:lnTo>
                  <a:pt x="3411240" y="272631"/>
                </a:lnTo>
                <a:lnTo>
                  <a:pt x="3459129" y="285390"/>
                </a:lnTo>
                <a:lnTo>
                  <a:pt x="3505525" y="299446"/>
                </a:lnTo>
                <a:lnTo>
                  <a:pt x="3550505" y="314744"/>
                </a:lnTo>
                <a:lnTo>
                  <a:pt x="3594142" y="331231"/>
                </a:lnTo>
                <a:lnTo>
                  <a:pt x="3636511" y="348853"/>
                </a:lnTo>
                <a:lnTo>
                  <a:pt x="3677686" y="367556"/>
                </a:lnTo>
                <a:lnTo>
                  <a:pt x="3717744" y="387284"/>
                </a:lnTo>
                <a:lnTo>
                  <a:pt x="3756758" y="407986"/>
                </a:lnTo>
                <a:lnTo>
                  <a:pt x="3794803" y="429605"/>
                </a:lnTo>
                <a:lnTo>
                  <a:pt x="3831954" y="452089"/>
                </a:lnTo>
                <a:lnTo>
                  <a:pt x="3868286" y="475382"/>
                </a:lnTo>
                <a:lnTo>
                  <a:pt x="3903873" y="499432"/>
                </a:lnTo>
                <a:lnTo>
                  <a:pt x="3939239" y="524515"/>
                </a:lnTo>
                <a:lnTo>
                  <a:pt x="3973114" y="549584"/>
                </a:lnTo>
                <a:lnTo>
                  <a:pt x="4006916" y="575577"/>
                </a:lnTo>
                <a:lnTo>
                  <a:pt x="4040274" y="602110"/>
                </a:lnTo>
                <a:lnTo>
                  <a:pt x="4073261" y="629129"/>
                </a:lnTo>
                <a:lnTo>
                  <a:pt x="4105952" y="656580"/>
                </a:lnTo>
                <a:lnTo>
                  <a:pt x="4138421" y="684408"/>
                </a:lnTo>
                <a:lnTo>
                  <a:pt x="4170745" y="712559"/>
                </a:lnTo>
                <a:lnTo>
                  <a:pt x="4365803" y="885231"/>
                </a:lnTo>
                <a:lnTo>
                  <a:pt x="4399197" y="914132"/>
                </a:lnTo>
                <a:lnTo>
                  <a:pt x="4433042" y="942924"/>
                </a:lnTo>
                <a:lnTo>
                  <a:pt x="4467414" y="971552"/>
                </a:lnTo>
                <a:lnTo>
                  <a:pt x="4502388" y="999964"/>
                </a:lnTo>
                <a:lnTo>
                  <a:pt x="4538038" y="1028103"/>
                </a:lnTo>
                <a:lnTo>
                  <a:pt x="4574439" y="1055918"/>
                </a:lnTo>
                <a:lnTo>
                  <a:pt x="4611666" y="1083352"/>
                </a:lnTo>
                <a:lnTo>
                  <a:pt x="4649794" y="1110353"/>
                </a:lnTo>
                <a:lnTo>
                  <a:pt x="4688896" y="1136867"/>
                </a:lnTo>
                <a:lnTo>
                  <a:pt x="4729049" y="1162838"/>
                </a:lnTo>
                <a:lnTo>
                  <a:pt x="4770327" y="1188214"/>
                </a:lnTo>
                <a:lnTo>
                  <a:pt x="4812805" y="1212939"/>
                </a:lnTo>
                <a:lnTo>
                  <a:pt x="4856557" y="1236961"/>
                </a:lnTo>
                <a:lnTo>
                  <a:pt x="4899574" y="1259495"/>
                </a:lnTo>
                <a:lnTo>
                  <a:pt x="4942638" y="1281312"/>
                </a:lnTo>
                <a:lnTo>
                  <a:pt x="4985743" y="1302416"/>
                </a:lnTo>
                <a:lnTo>
                  <a:pt x="5028885" y="1322811"/>
                </a:lnTo>
                <a:lnTo>
                  <a:pt x="5072060" y="1342501"/>
                </a:lnTo>
                <a:lnTo>
                  <a:pt x="5115263" y="1361492"/>
                </a:lnTo>
                <a:lnTo>
                  <a:pt x="5158489" y="1379788"/>
                </a:lnTo>
                <a:lnTo>
                  <a:pt x="5201734" y="1397393"/>
                </a:lnTo>
                <a:lnTo>
                  <a:pt x="5244993" y="1414312"/>
                </a:lnTo>
                <a:lnTo>
                  <a:pt x="5288261" y="1430549"/>
                </a:lnTo>
                <a:lnTo>
                  <a:pt x="5331534" y="1446108"/>
                </a:lnTo>
                <a:lnTo>
                  <a:pt x="5374807" y="1460995"/>
                </a:lnTo>
                <a:lnTo>
                  <a:pt x="5418075" y="1475213"/>
                </a:lnTo>
                <a:lnTo>
                  <a:pt x="5461334" y="1488767"/>
                </a:lnTo>
                <a:lnTo>
                  <a:pt x="5504580" y="1501662"/>
                </a:lnTo>
                <a:lnTo>
                  <a:pt x="5547806" y="1513901"/>
                </a:lnTo>
                <a:lnTo>
                  <a:pt x="5591010" y="1525490"/>
                </a:lnTo>
                <a:lnTo>
                  <a:pt x="5634187" y="1536433"/>
                </a:lnTo>
                <a:lnTo>
                  <a:pt x="5677330" y="1546734"/>
                </a:lnTo>
                <a:lnTo>
                  <a:pt x="5720437" y="1556398"/>
                </a:lnTo>
                <a:lnTo>
                  <a:pt x="5763502" y="1565429"/>
                </a:lnTo>
                <a:lnTo>
                  <a:pt x="5806521" y="1573832"/>
                </a:lnTo>
                <a:lnTo>
                  <a:pt x="5849490" y="1581611"/>
                </a:lnTo>
                <a:lnTo>
                  <a:pt x="5892402" y="1588771"/>
                </a:lnTo>
                <a:lnTo>
                  <a:pt x="5935255" y="1595316"/>
                </a:lnTo>
                <a:lnTo>
                  <a:pt x="5978043" y="1601251"/>
                </a:lnTo>
                <a:lnTo>
                  <a:pt x="6020761" y="1606580"/>
                </a:lnTo>
                <a:lnTo>
                  <a:pt x="6063406" y="1611307"/>
                </a:lnTo>
                <a:lnTo>
                  <a:pt x="6105971" y="1615437"/>
                </a:lnTo>
                <a:lnTo>
                  <a:pt x="6148454" y="1618975"/>
                </a:lnTo>
                <a:lnTo>
                  <a:pt x="6190848" y="1621925"/>
                </a:lnTo>
                <a:lnTo>
                  <a:pt x="6233150" y="1624291"/>
                </a:lnTo>
                <a:lnTo>
                  <a:pt x="6275355" y="1626078"/>
                </a:lnTo>
                <a:lnTo>
                  <a:pt x="6317458" y="1627290"/>
                </a:lnTo>
                <a:lnTo>
                  <a:pt x="6359455" y="1627932"/>
                </a:lnTo>
                <a:lnTo>
                  <a:pt x="6401340" y="1628009"/>
                </a:lnTo>
                <a:lnTo>
                  <a:pt x="6443110" y="1627524"/>
                </a:lnTo>
                <a:lnTo>
                  <a:pt x="6484760" y="1626483"/>
                </a:lnTo>
                <a:lnTo>
                  <a:pt x="6526284" y="1624889"/>
                </a:lnTo>
                <a:lnTo>
                  <a:pt x="6567679" y="1622747"/>
                </a:lnTo>
                <a:lnTo>
                  <a:pt x="6608940" y="1620062"/>
                </a:lnTo>
                <a:lnTo>
                  <a:pt x="6650062" y="1616838"/>
                </a:lnTo>
                <a:lnTo>
                  <a:pt x="6691040" y="1613080"/>
                </a:lnTo>
                <a:lnTo>
                  <a:pt x="6731870" y="1608791"/>
                </a:lnTo>
                <a:lnTo>
                  <a:pt x="6772548" y="1603977"/>
                </a:lnTo>
                <a:lnTo>
                  <a:pt x="6813068" y="1598642"/>
                </a:lnTo>
                <a:lnTo>
                  <a:pt x="6853426" y="1592791"/>
                </a:lnTo>
                <a:lnTo>
                  <a:pt x="6893617" y="1586427"/>
                </a:lnTo>
                <a:lnTo>
                  <a:pt x="6933638" y="1579556"/>
                </a:lnTo>
                <a:lnTo>
                  <a:pt x="6973482" y="1572181"/>
                </a:lnTo>
                <a:lnTo>
                  <a:pt x="7013145" y="1564308"/>
                </a:lnTo>
                <a:lnTo>
                  <a:pt x="7052624" y="1555941"/>
                </a:lnTo>
                <a:lnTo>
                  <a:pt x="7091913" y="1547084"/>
                </a:lnTo>
                <a:lnTo>
                  <a:pt x="7131007" y="1537741"/>
                </a:lnTo>
                <a:lnTo>
                  <a:pt x="7169902" y="1527918"/>
                </a:lnTo>
                <a:lnTo>
                  <a:pt x="7175190" y="1526510"/>
                </a:lnTo>
                <a:lnTo>
                  <a:pt x="7175190" y="225211"/>
                </a:lnTo>
                <a:close/>
              </a:path>
              <a:path w="7175500" h="1628139">
                <a:moveTo>
                  <a:pt x="7175190" y="0"/>
                </a:moveTo>
                <a:lnTo>
                  <a:pt x="0" y="0"/>
                </a:lnTo>
                <a:lnTo>
                  <a:pt x="22806" y="18540"/>
                </a:lnTo>
                <a:lnTo>
                  <a:pt x="57831" y="45880"/>
                </a:lnTo>
                <a:lnTo>
                  <a:pt x="93524" y="72626"/>
                </a:lnTo>
                <a:lnTo>
                  <a:pt x="129878" y="98766"/>
                </a:lnTo>
                <a:lnTo>
                  <a:pt x="166888" y="124287"/>
                </a:lnTo>
                <a:lnTo>
                  <a:pt x="204545" y="149178"/>
                </a:lnTo>
                <a:lnTo>
                  <a:pt x="242844" y="173427"/>
                </a:lnTo>
                <a:lnTo>
                  <a:pt x="281776" y="197023"/>
                </a:lnTo>
                <a:lnTo>
                  <a:pt x="321336" y="219952"/>
                </a:lnTo>
                <a:lnTo>
                  <a:pt x="361516" y="242203"/>
                </a:lnTo>
                <a:lnTo>
                  <a:pt x="402309" y="263765"/>
                </a:lnTo>
                <a:lnTo>
                  <a:pt x="443708" y="284625"/>
                </a:lnTo>
                <a:lnTo>
                  <a:pt x="485707" y="304771"/>
                </a:lnTo>
                <a:lnTo>
                  <a:pt x="528298" y="324192"/>
                </a:lnTo>
                <a:lnTo>
                  <a:pt x="571475" y="342875"/>
                </a:lnTo>
                <a:lnTo>
                  <a:pt x="615230" y="360810"/>
                </a:lnTo>
                <a:lnTo>
                  <a:pt x="659557" y="377983"/>
                </a:lnTo>
                <a:lnTo>
                  <a:pt x="704449" y="394383"/>
                </a:lnTo>
                <a:lnTo>
                  <a:pt x="749898" y="409998"/>
                </a:lnTo>
                <a:lnTo>
                  <a:pt x="795899" y="424816"/>
                </a:lnTo>
                <a:lnTo>
                  <a:pt x="842443" y="438825"/>
                </a:lnTo>
                <a:lnTo>
                  <a:pt x="889524" y="452014"/>
                </a:lnTo>
                <a:lnTo>
                  <a:pt x="937136" y="464369"/>
                </a:lnTo>
                <a:lnTo>
                  <a:pt x="985271" y="475881"/>
                </a:lnTo>
                <a:lnTo>
                  <a:pt x="1033922" y="486536"/>
                </a:lnTo>
                <a:lnTo>
                  <a:pt x="1083082" y="496322"/>
                </a:lnTo>
                <a:lnTo>
                  <a:pt x="1136142" y="505476"/>
                </a:lnTo>
                <a:lnTo>
                  <a:pt x="1188527" y="512786"/>
                </a:lnTo>
                <a:lnTo>
                  <a:pt x="1240263" y="518333"/>
                </a:lnTo>
                <a:lnTo>
                  <a:pt x="1291379" y="522199"/>
                </a:lnTo>
                <a:lnTo>
                  <a:pt x="1341903" y="524463"/>
                </a:lnTo>
                <a:lnTo>
                  <a:pt x="1391861" y="525208"/>
                </a:lnTo>
                <a:lnTo>
                  <a:pt x="1441284" y="524515"/>
                </a:lnTo>
                <a:lnTo>
                  <a:pt x="1490197" y="522466"/>
                </a:lnTo>
                <a:lnTo>
                  <a:pt x="1538629" y="519140"/>
                </a:lnTo>
                <a:lnTo>
                  <a:pt x="1586607" y="514620"/>
                </a:lnTo>
                <a:lnTo>
                  <a:pt x="1634160" y="508987"/>
                </a:lnTo>
                <a:lnTo>
                  <a:pt x="1681316" y="502322"/>
                </a:lnTo>
                <a:lnTo>
                  <a:pt x="1728101" y="494706"/>
                </a:lnTo>
                <a:lnTo>
                  <a:pt x="1774545" y="486221"/>
                </a:lnTo>
                <a:lnTo>
                  <a:pt x="1820674" y="476947"/>
                </a:lnTo>
                <a:lnTo>
                  <a:pt x="1866517" y="466966"/>
                </a:lnTo>
                <a:lnTo>
                  <a:pt x="1912101" y="456359"/>
                </a:lnTo>
                <a:lnTo>
                  <a:pt x="1957454" y="445208"/>
                </a:lnTo>
                <a:lnTo>
                  <a:pt x="2047580" y="421596"/>
                </a:lnTo>
                <a:lnTo>
                  <a:pt x="2404418" y="321606"/>
                </a:lnTo>
                <a:lnTo>
                  <a:pt x="2449069" y="309824"/>
                </a:lnTo>
                <a:lnTo>
                  <a:pt x="2493824" y="298472"/>
                </a:lnTo>
                <a:lnTo>
                  <a:pt x="2538709" y="287631"/>
                </a:lnTo>
                <a:lnTo>
                  <a:pt x="2583753" y="277382"/>
                </a:lnTo>
                <a:lnTo>
                  <a:pt x="2628984" y="267808"/>
                </a:lnTo>
                <a:lnTo>
                  <a:pt x="2674429" y="258988"/>
                </a:lnTo>
                <a:lnTo>
                  <a:pt x="2720117" y="251005"/>
                </a:lnTo>
                <a:lnTo>
                  <a:pt x="2766074" y="243938"/>
                </a:lnTo>
                <a:lnTo>
                  <a:pt x="2812329" y="237871"/>
                </a:lnTo>
                <a:lnTo>
                  <a:pt x="2858910" y="232883"/>
                </a:lnTo>
                <a:lnTo>
                  <a:pt x="2905845" y="229056"/>
                </a:lnTo>
                <a:lnTo>
                  <a:pt x="2953161" y="226472"/>
                </a:lnTo>
                <a:lnTo>
                  <a:pt x="3000886" y="225211"/>
                </a:lnTo>
                <a:lnTo>
                  <a:pt x="7175190" y="225211"/>
                </a:lnTo>
                <a:lnTo>
                  <a:pt x="7175190" y="0"/>
                </a:lnTo>
                <a:close/>
              </a:path>
            </a:pathLst>
          </a:custGeom>
          <a:solidFill>
            <a:srgbClr val="D5EDEF"/>
          </a:solidFill>
        </p:spPr>
        <p:txBody>
          <a:bodyPr wrap="square" lIns="0" tIns="0" rIns="0" bIns="0" rtlCol="0"/>
          <a:lstStyle/>
          <a:p>
            <a:endParaRPr/>
          </a:p>
        </p:txBody>
      </p:sp>
      <p:sp>
        <p:nvSpPr>
          <p:cNvPr id="2" name="Title 1">
            <a:extLst>
              <a:ext uri="{FF2B5EF4-FFF2-40B4-BE49-F238E27FC236}">
                <a16:creationId xmlns:a16="http://schemas.microsoft.com/office/drawing/2014/main" id="{8619EC3A-BC16-47F1-99DA-6BBF18C04F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7D1091-80A9-4FA7-8CF7-A089FBD58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A267-1D39-4BA7-9903-5268931B6EE9}"/>
              </a:ext>
            </a:extLst>
          </p:cNvPr>
          <p:cNvSpPr>
            <a:spLocks noGrp="1"/>
          </p:cNvSpPr>
          <p:nvPr>
            <p:ph type="dt" sz="half" idx="10"/>
          </p:nvPr>
        </p:nvSpPr>
        <p:spPr/>
        <p:txBody>
          <a:bodyPr/>
          <a:lstStyle/>
          <a:p>
            <a:r>
              <a:rPr lang="en-US" dirty="0"/>
              <a:t>Current as of </a:t>
            </a:r>
            <a:fld id="{4F3160C0-6B9B-4C56-BB80-A6CD48237160}" type="datetimeFigureOut">
              <a:rPr lang="en-US" smtClean="0"/>
              <a:pPr/>
              <a:t>7/21/2020</a:t>
            </a:fld>
            <a:endParaRPr lang="en-US" dirty="0"/>
          </a:p>
        </p:txBody>
      </p:sp>
      <p:pic>
        <p:nvPicPr>
          <p:cNvPr id="7" name="Picture 6" descr="A picture containing bird&#10;&#10;Description automatically generated">
            <a:extLst>
              <a:ext uri="{FF2B5EF4-FFF2-40B4-BE49-F238E27FC236}">
                <a16:creationId xmlns:a16="http://schemas.microsoft.com/office/drawing/2014/main" id="{1AEB93E8-3377-4E4E-BF98-4DF242BF54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2000" y="6259944"/>
            <a:ext cx="1988655" cy="461531"/>
          </a:xfrm>
          <a:prstGeom prst="rect">
            <a:avLst/>
          </a:prstGeom>
        </p:spPr>
      </p:pic>
    </p:spTree>
    <p:extLst>
      <p:ext uri="{BB962C8B-B14F-4D97-AF65-F5344CB8AC3E}">
        <p14:creationId xmlns:p14="http://schemas.microsoft.com/office/powerpoint/2010/main" val="48346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5A208-F064-45BE-A13A-7BC3ECC08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2A9889-6DD6-4C3D-BD34-5C6BA48C7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09913-1ECE-48B6-8CB4-29664FDB3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Current as of </a:t>
            </a:r>
            <a:fld id="{4F3160C0-6B9B-4C56-BB80-A6CD48237160}" type="datetimeFigureOut">
              <a:rPr lang="en-US" smtClean="0"/>
              <a:pPr/>
              <a:t>7/21/2020</a:t>
            </a:fld>
            <a:endParaRPr lang="en-US" dirty="0"/>
          </a:p>
        </p:txBody>
      </p:sp>
    </p:spTree>
    <p:extLst>
      <p:ext uri="{BB962C8B-B14F-4D97-AF65-F5344CB8AC3E}">
        <p14:creationId xmlns:p14="http://schemas.microsoft.com/office/powerpoint/2010/main" val="1431577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52" r:id="rId15"/>
    <p:sldLayoutId id="2147483670" r:id="rId16"/>
    <p:sldLayoutId id="2147483653" r:id="rId17"/>
    <p:sldLayoutId id="2147483671" r:id="rId18"/>
    <p:sldLayoutId id="2147483672" r:id="rId19"/>
    <p:sldLayoutId id="2147483654" r:id="rId20"/>
    <p:sldLayoutId id="2147483655" r:id="rId21"/>
    <p:sldLayoutId id="2147483673" r:id="rId22"/>
    <p:sldLayoutId id="2147483674" r:id="rId23"/>
    <p:sldLayoutId id="2147483675" r:id="rId24"/>
    <p:sldLayoutId id="2147483656" r:id="rId25"/>
    <p:sldLayoutId id="214748365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shapeamerica.org/uploads/pdfs/2020/guidelines/Online-PE-Guidance-Document.pdf" TargetMode="External"/><Relationship Id="rId7" Type="http://schemas.openxmlformats.org/officeDocument/2006/relationships/hyperlink" Target="https://thrivingschools.kaiserpermanente.org/get-inspired/coronavirus-response/schools-reopening-playbook/"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s://www.shapeamerica.org/advocacy/reentry/school-reentry-resources.aspx" TargetMode="External"/><Relationship Id="rId5" Type="http://schemas.openxmlformats.org/officeDocument/2006/relationships/hyperlink" Target="https://www.shapeamerica.org/advocacy/reentry/he-reentry-webinar-resources.aspx" TargetMode="External"/><Relationship Id="rId4" Type="http://schemas.openxmlformats.org/officeDocument/2006/relationships/hyperlink" Target="https://www.shapeamerica.org/advocacy/reentry/pe-reentry-webinar-resources.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64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3AA3-0675-4479-88A6-1A040A4AF065}"/>
              </a:ext>
            </a:extLst>
          </p:cNvPr>
          <p:cNvSpPr>
            <a:spLocks noGrp="1"/>
          </p:cNvSpPr>
          <p:nvPr>
            <p:ph type="title"/>
          </p:nvPr>
        </p:nvSpPr>
        <p:spPr/>
        <p:txBody>
          <a:bodyPr/>
          <a:lstStyle/>
          <a:p>
            <a:r>
              <a:rPr lang="en-US" b="1" spc="195" dirty="0">
                <a:solidFill>
                  <a:srgbClr val="181D62"/>
                </a:solidFill>
                <a:cs typeface="Calibri"/>
              </a:rPr>
              <a:t>Student Assessment</a:t>
            </a:r>
            <a:endParaRPr lang="en-US" dirty="0">
              <a:cs typeface="Calibri"/>
            </a:endParaRPr>
          </a:p>
        </p:txBody>
      </p:sp>
      <p:sp>
        <p:nvSpPr>
          <p:cNvPr id="3" name="Content Placeholder 2">
            <a:extLst>
              <a:ext uri="{FF2B5EF4-FFF2-40B4-BE49-F238E27FC236}">
                <a16:creationId xmlns:a16="http://schemas.microsoft.com/office/drawing/2014/main" id="{5A452C08-F370-48A3-AAD6-B894810A8139}"/>
              </a:ext>
            </a:extLst>
          </p:cNvPr>
          <p:cNvSpPr>
            <a:spLocks noGrp="1"/>
          </p:cNvSpPr>
          <p:nvPr>
            <p:ph idx="1"/>
          </p:nvPr>
        </p:nvSpPr>
        <p:spPr>
          <a:xfrm>
            <a:off x="838200" y="1825625"/>
            <a:ext cx="10515600" cy="4351338"/>
          </a:xfrm>
        </p:spPr>
        <p:txBody>
          <a:bodyPr>
            <a:normAutofit lnSpcReduction="10000"/>
          </a:bodyPr>
          <a:lstStyle/>
          <a:p>
            <a:pPr>
              <a:buFont typeface="Calibri" panose="020F0502020204030204" pitchFamily="34" charset="0"/>
              <a:buChar char="‐"/>
            </a:pPr>
            <a:r>
              <a:rPr lang="en-US" dirty="0">
                <a:solidFill>
                  <a:srgbClr val="002060"/>
                </a:solidFill>
              </a:rPr>
              <a:t>Understand that assessment happens in many ways — and can be assessment for learning or assessment of learning</a:t>
            </a:r>
          </a:p>
          <a:p>
            <a:pPr>
              <a:buFont typeface="Calibri" panose="020F0502020204030204" pitchFamily="34" charset="0"/>
              <a:buChar char="‐"/>
            </a:pPr>
            <a:r>
              <a:rPr lang="en-US" dirty="0">
                <a:solidFill>
                  <a:srgbClr val="002060"/>
                </a:solidFill>
              </a:rPr>
              <a:t>Use backward planning to develop a variety of standards-based assessments</a:t>
            </a:r>
          </a:p>
          <a:p>
            <a:pPr>
              <a:buFont typeface="Calibri" panose="020F0502020204030204" pitchFamily="34" charset="0"/>
              <a:buChar char="‐"/>
            </a:pPr>
            <a:r>
              <a:rPr lang="en-US" dirty="0">
                <a:solidFill>
                  <a:srgbClr val="002060"/>
                </a:solidFill>
              </a:rPr>
              <a:t>Offer opportunities for students to choose how they will demonstrate their knowledge and skills</a:t>
            </a:r>
          </a:p>
          <a:p>
            <a:pPr>
              <a:buFont typeface="Calibri" panose="020F0502020204030204" pitchFamily="34" charset="0"/>
              <a:buChar char="‐"/>
            </a:pPr>
            <a:r>
              <a:rPr lang="en-US" dirty="0">
                <a:solidFill>
                  <a:srgbClr val="002060"/>
                </a:solidFill>
              </a:rPr>
              <a:t>Use formative assessments to determine what concepts students understand and what students may be struggling with</a:t>
            </a:r>
          </a:p>
          <a:p>
            <a:pPr>
              <a:buFont typeface="Calibri" panose="020F0502020204030204" pitchFamily="34" charset="0"/>
              <a:buChar char="‐"/>
            </a:pPr>
            <a:r>
              <a:rPr lang="en-US" dirty="0">
                <a:solidFill>
                  <a:srgbClr val="002060"/>
                </a:solidFill>
              </a:rPr>
              <a:t>Use simple rubrics so your students understand how they will be assessed and what they will be assessed on</a:t>
            </a:r>
          </a:p>
          <a:p>
            <a:pPr marL="0" indent="0">
              <a:buNone/>
            </a:pPr>
            <a:endParaRPr lang="en-US" dirty="0"/>
          </a:p>
        </p:txBody>
      </p:sp>
    </p:spTree>
    <p:extLst>
      <p:ext uri="{BB962C8B-B14F-4D97-AF65-F5344CB8AC3E}">
        <p14:creationId xmlns:p14="http://schemas.microsoft.com/office/powerpoint/2010/main" val="169676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98D6-4EB3-4ABF-BC6E-6236753D7485}"/>
              </a:ext>
            </a:extLst>
          </p:cNvPr>
          <p:cNvSpPr txBox="1">
            <a:spLocks/>
          </p:cNvSpPr>
          <p:nvPr/>
        </p:nvSpPr>
        <p:spPr>
          <a:xfrm>
            <a:off x="610472" y="2103437"/>
            <a:ext cx="965939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5" dirty="0">
                <a:solidFill>
                  <a:srgbClr val="002060"/>
                </a:solidFill>
                <a:cs typeface="Century Gothic"/>
              </a:rPr>
              <a:t>In-School </a:t>
            </a:r>
            <a:r>
              <a:rPr lang="en-US" b="1" spc="40" dirty="0">
                <a:solidFill>
                  <a:srgbClr val="002060"/>
                </a:solidFill>
                <a:cs typeface="Calibri" panose="020F0502020204030204" pitchFamily="34" charset="0"/>
              </a:rPr>
              <a:t>Instruction</a:t>
            </a:r>
            <a:r>
              <a:rPr lang="en-US" b="1" spc="40" dirty="0">
                <a:solidFill>
                  <a:srgbClr val="002060"/>
                </a:solidFill>
                <a:cs typeface="Century Gothic"/>
              </a:rPr>
              <a:t> </a:t>
            </a:r>
            <a:r>
              <a:rPr lang="en-US" b="1" spc="140" dirty="0">
                <a:solidFill>
                  <a:srgbClr val="002060"/>
                </a:solidFill>
                <a:cs typeface="Century Gothic"/>
              </a:rPr>
              <a:t>With </a:t>
            </a:r>
            <a:r>
              <a:rPr lang="en-US" b="1" dirty="0">
                <a:solidFill>
                  <a:srgbClr val="002060"/>
                </a:solidFill>
                <a:cs typeface="Century Gothic"/>
              </a:rPr>
              <a:t>Physical</a:t>
            </a:r>
            <a:r>
              <a:rPr lang="en-US" b="1" spc="-280" dirty="0">
                <a:solidFill>
                  <a:srgbClr val="002060"/>
                </a:solidFill>
                <a:cs typeface="Century Gothic"/>
              </a:rPr>
              <a:t> </a:t>
            </a:r>
            <a:r>
              <a:rPr lang="en-US" b="1" spc="-20" dirty="0">
                <a:solidFill>
                  <a:srgbClr val="002060"/>
                </a:solidFill>
                <a:cs typeface="Century Gothic"/>
              </a:rPr>
              <a:t>Distancing</a:t>
            </a:r>
            <a:endParaRPr lang="en-US" b="1" dirty="0">
              <a:solidFill>
                <a:srgbClr val="002060"/>
              </a:solidFill>
            </a:endParaRPr>
          </a:p>
        </p:txBody>
      </p:sp>
    </p:spTree>
    <p:extLst>
      <p:ext uri="{BB962C8B-B14F-4D97-AF65-F5344CB8AC3E}">
        <p14:creationId xmlns:p14="http://schemas.microsoft.com/office/powerpoint/2010/main" val="248498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074-96E6-44F7-B8CE-6332FF617D2E}"/>
              </a:ext>
            </a:extLst>
          </p:cNvPr>
          <p:cNvSpPr>
            <a:spLocks noGrp="1"/>
          </p:cNvSpPr>
          <p:nvPr>
            <p:ph type="title"/>
          </p:nvPr>
        </p:nvSpPr>
        <p:spPr/>
        <p:txBody>
          <a:bodyPr/>
          <a:lstStyle/>
          <a:p>
            <a:r>
              <a:rPr lang="en-US" b="1" spc="114" dirty="0">
                <a:solidFill>
                  <a:srgbClr val="002060"/>
                </a:solidFill>
                <a:cs typeface="Calibri"/>
              </a:rPr>
              <a:t>Physical</a:t>
            </a:r>
            <a:r>
              <a:rPr lang="en-US" b="1" spc="45" dirty="0">
                <a:solidFill>
                  <a:srgbClr val="002060"/>
                </a:solidFill>
                <a:cs typeface="Calibri"/>
              </a:rPr>
              <a:t> </a:t>
            </a:r>
            <a:r>
              <a:rPr lang="en-US" b="1" spc="130" dirty="0">
                <a:solidFill>
                  <a:srgbClr val="002060"/>
                </a:solidFill>
                <a:cs typeface="Calibri"/>
              </a:rPr>
              <a:t>Education</a:t>
            </a:r>
            <a:endParaRPr lang="en-US" dirty="0">
              <a:solidFill>
                <a:srgbClr val="002060"/>
              </a:solidFill>
            </a:endParaRPr>
          </a:p>
        </p:txBody>
      </p:sp>
      <p:sp>
        <p:nvSpPr>
          <p:cNvPr id="3" name="Content Placeholder 2">
            <a:extLst>
              <a:ext uri="{FF2B5EF4-FFF2-40B4-BE49-F238E27FC236}">
                <a16:creationId xmlns:a16="http://schemas.microsoft.com/office/drawing/2014/main" id="{E06B0999-5E5D-402E-921E-0839219AF95D}"/>
              </a:ext>
            </a:extLst>
          </p:cNvPr>
          <p:cNvSpPr>
            <a:spLocks noGrp="1"/>
          </p:cNvSpPr>
          <p:nvPr>
            <p:ph idx="1"/>
          </p:nvPr>
        </p:nvSpPr>
        <p:spPr/>
        <p:txBody>
          <a:bodyPr>
            <a:normAutofit/>
          </a:bodyPr>
          <a:lstStyle/>
          <a:p>
            <a:pPr lvl="1"/>
            <a:r>
              <a:rPr lang="en-US" b="1" spc="204" dirty="0">
                <a:solidFill>
                  <a:srgbClr val="181D62"/>
                </a:solidFill>
                <a:cs typeface="Calibri"/>
              </a:rPr>
              <a:t>PHYSICAL</a:t>
            </a:r>
            <a:r>
              <a:rPr lang="en-US" b="1" spc="165" dirty="0">
                <a:solidFill>
                  <a:srgbClr val="181D62"/>
                </a:solidFill>
                <a:cs typeface="Calibri"/>
              </a:rPr>
              <a:t> </a:t>
            </a:r>
            <a:r>
              <a:rPr lang="en-US" b="1" spc="190" dirty="0">
                <a:solidFill>
                  <a:srgbClr val="181D62"/>
                </a:solidFill>
                <a:cs typeface="Calibri"/>
              </a:rPr>
              <a:t>ENVIRONMENT</a:t>
            </a:r>
          </a:p>
          <a:p>
            <a:pPr lvl="2"/>
            <a:r>
              <a:rPr lang="en-US" sz="2400" dirty="0">
                <a:solidFill>
                  <a:srgbClr val="181D62"/>
                </a:solidFill>
                <a:cs typeface="Calibri"/>
              </a:rPr>
              <a:t>Location and facilities considerations</a:t>
            </a:r>
          </a:p>
          <a:p>
            <a:pPr lvl="2"/>
            <a:r>
              <a:rPr lang="en-US" sz="2400" dirty="0">
                <a:solidFill>
                  <a:srgbClr val="181D62"/>
                </a:solidFill>
                <a:cs typeface="Calibri"/>
              </a:rPr>
              <a:t>Class size and structure considerations</a:t>
            </a:r>
          </a:p>
          <a:p>
            <a:pPr lvl="2"/>
            <a:r>
              <a:rPr lang="en-US" sz="2400" dirty="0">
                <a:solidFill>
                  <a:srgbClr val="181D62"/>
                </a:solidFill>
                <a:cs typeface="Calibri"/>
              </a:rPr>
              <a:t>Provide visual reminders of physical distancing practices</a:t>
            </a:r>
          </a:p>
          <a:p>
            <a:pPr lvl="2"/>
            <a:r>
              <a:rPr lang="en-US" sz="2400" dirty="0">
                <a:solidFill>
                  <a:srgbClr val="181D62"/>
                </a:solidFill>
                <a:cs typeface="Calibri"/>
              </a:rPr>
              <a:t>Coordinate with classroom teachers and COVID-19 response team</a:t>
            </a:r>
          </a:p>
          <a:p>
            <a:pPr lvl="2"/>
            <a:r>
              <a:rPr lang="en-US" sz="2400" dirty="0">
                <a:solidFill>
                  <a:srgbClr val="181D62"/>
                </a:solidFill>
                <a:cs typeface="Calibri"/>
              </a:rPr>
              <a:t>Consult with COVID-19 response team on proper sanitation procedures</a:t>
            </a:r>
          </a:p>
          <a:p>
            <a:pPr lvl="2"/>
            <a:r>
              <a:rPr lang="en-US" sz="2400" dirty="0">
                <a:solidFill>
                  <a:srgbClr val="181D62"/>
                </a:solidFill>
                <a:cs typeface="Calibri"/>
              </a:rPr>
              <a:t>Drinking fountains should be sanitized frequently or be out of service</a:t>
            </a:r>
          </a:p>
          <a:p>
            <a:pPr marL="914400" lvl="2" indent="0">
              <a:buNone/>
            </a:pPr>
            <a:endParaRPr lang="en-US" dirty="0">
              <a:cs typeface="Calibri"/>
            </a:endParaRPr>
          </a:p>
          <a:p>
            <a:pPr lvl="1"/>
            <a:r>
              <a:rPr lang="en-US" b="1" spc="215" dirty="0">
                <a:solidFill>
                  <a:srgbClr val="181D62"/>
                </a:solidFill>
                <a:cs typeface="Calibri"/>
              </a:rPr>
              <a:t>PERSONAL</a:t>
            </a:r>
            <a:r>
              <a:rPr lang="en-US" b="1" spc="160" dirty="0">
                <a:solidFill>
                  <a:srgbClr val="181D62"/>
                </a:solidFill>
                <a:cs typeface="Calibri"/>
              </a:rPr>
              <a:t> </a:t>
            </a:r>
            <a:r>
              <a:rPr lang="en-US" b="1" spc="195" dirty="0">
                <a:solidFill>
                  <a:srgbClr val="181D62"/>
                </a:solidFill>
                <a:cs typeface="Calibri"/>
              </a:rPr>
              <a:t>HYGIENE</a:t>
            </a:r>
          </a:p>
          <a:p>
            <a:pPr lvl="2"/>
            <a:r>
              <a:rPr lang="en-US" sz="2400" dirty="0">
                <a:solidFill>
                  <a:srgbClr val="181D62"/>
                </a:solidFill>
                <a:cs typeface="Calibri"/>
              </a:rPr>
              <a:t>Teachers and students should wash or sanitize hands frequently</a:t>
            </a:r>
          </a:p>
          <a:p>
            <a:pPr lvl="2"/>
            <a:r>
              <a:rPr lang="en-US" sz="2400" dirty="0">
                <a:solidFill>
                  <a:srgbClr val="181D62"/>
                </a:solidFill>
                <a:cs typeface="Calibri"/>
              </a:rPr>
              <a:t>Face coverings worn, if possible</a:t>
            </a:r>
            <a:endParaRPr lang="en-US" sz="2400" dirty="0">
              <a:cs typeface="Calibri"/>
            </a:endParaRPr>
          </a:p>
          <a:p>
            <a:endParaRPr lang="en-US" dirty="0"/>
          </a:p>
        </p:txBody>
      </p:sp>
    </p:spTree>
    <p:extLst>
      <p:ext uri="{BB962C8B-B14F-4D97-AF65-F5344CB8AC3E}">
        <p14:creationId xmlns:p14="http://schemas.microsoft.com/office/powerpoint/2010/main" val="82230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505D-B2D1-493A-B1B5-0B3D1A98DAB8}"/>
              </a:ext>
            </a:extLst>
          </p:cNvPr>
          <p:cNvSpPr>
            <a:spLocks noGrp="1"/>
          </p:cNvSpPr>
          <p:nvPr>
            <p:ph type="title"/>
          </p:nvPr>
        </p:nvSpPr>
        <p:spPr/>
        <p:txBody>
          <a:bodyPr/>
          <a:lstStyle/>
          <a:p>
            <a:r>
              <a:rPr lang="en-US" b="1" spc="114" dirty="0">
                <a:solidFill>
                  <a:srgbClr val="002060"/>
                </a:solidFill>
                <a:cs typeface="Calibri"/>
              </a:rPr>
              <a:t>Physical</a:t>
            </a:r>
            <a:r>
              <a:rPr lang="en-US" b="1" spc="45" dirty="0">
                <a:solidFill>
                  <a:srgbClr val="002060"/>
                </a:solidFill>
                <a:cs typeface="Calibri"/>
              </a:rPr>
              <a:t> </a:t>
            </a:r>
            <a:r>
              <a:rPr lang="en-US" b="1" spc="130" dirty="0">
                <a:solidFill>
                  <a:srgbClr val="002060"/>
                </a:solidFill>
                <a:cs typeface="Calibri"/>
              </a:rPr>
              <a:t>Education</a:t>
            </a:r>
            <a:endParaRPr lang="en-US" dirty="0">
              <a:solidFill>
                <a:srgbClr val="002060"/>
              </a:solidFill>
            </a:endParaRPr>
          </a:p>
        </p:txBody>
      </p:sp>
      <p:sp>
        <p:nvSpPr>
          <p:cNvPr id="3" name="Content Placeholder 2">
            <a:extLst>
              <a:ext uri="{FF2B5EF4-FFF2-40B4-BE49-F238E27FC236}">
                <a16:creationId xmlns:a16="http://schemas.microsoft.com/office/drawing/2014/main" id="{9B371C62-9F6E-41C2-B894-B579F4D84B20}"/>
              </a:ext>
            </a:extLst>
          </p:cNvPr>
          <p:cNvSpPr>
            <a:spLocks noGrp="1"/>
          </p:cNvSpPr>
          <p:nvPr>
            <p:ph idx="1"/>
          </p:nvPr>
        </p:nvSpPr>
        <p:spPr/>
        <p:txBody>
          <a:bodyPr/>
          <a:lstStyle/>
          <a:p>
            <a:pPr lvl="1"/>
            <a:r>
              <a:rPr lang="en-US" b="1" spc="175" dirty="0">
                <a:solidFill>
                  <a:srgbClr val="181D62"/>
                </a:solidFill>
                <a:cs typeface="Calibri"/>
              </a:rPr>
              <a:t>EQUIPMENT </a:t>
            </a:r>
            <a:r>
              <a:rPr lang="en-US" b="1" spc="225" dirty="0">
                <a:solidFill>
                  <a:srgbClr val="181D62"/>
                </a:solidFill>
                <a:cs typeface="Calibri"/>
              </a:rPr>
              <a:t>SAFETY </a:t>
            </a:r>
            <a:r>
              <a:rPr lang="en-US" b="1" spc="-10" dirty="0">
                <a:solidFill>
                  <a:srgbClr val="181D62"/>
                </a:solidFill>
                <a:cs typeface="Calibri"/>
              </a:rPr>
              <a:t>&amp;</a:t>
            </a:r>
            <a:r>
              <a:rPr lang="en-US" b="1" spc="130" dirty="0">
                <a:solidFill>
                  <a:srgbClr val="181D62"/>
                </a:solidFill>
                <a:cs typeface="Calibri"/>
              </a:rPr>
              <a:t> </a:t>
            </a:r>
            <a:r>
              <a:rPr lang="en-US" b="1" spc="180" dirty="0">
                <a:solidFill>
                  <a:srgbClr val="181D62"/>
                </a:solidFill>
                <a:cs typeface="Calibri"/>
              </a:rPr>
              <a:t>SANITATION</a:t>
            </a:r>
          </a:p>
          <a:p>
            <a:pPr lvl="2"/>
            <a:r>
              <a:rPr lang="en-US" sz="2400" dirty="0">
                <a:solidFill>
                  <a:srgbClr val="181D62"/>
                </a:solidFill>
                <a:cs typeface="Calibri"/>
              </a:rPr>
              <a:t>Consult with COVID-19 response team on proper sanitation procedures</a:t>
            </a:r>
          </a:p>
          <a:p>
            <a:pPr lvl="2"/>
            <a:r>
              <a:rPr lang="en-US" sz="2400" dirty="0">
                <a:solidFill>
                  <a:srgbClr val="181D62"/>
                </a:solidFill>
                <a:cs typeface="Calibri"/>
              </a:rPr>
              <a:t>Limit use of equipment and eliminate use of shared equipment</a:t>
            </a:r>
          </a:p>
          <a:p>
            <a:pPr lvl="2"/>
            <a:r>
              <a:rPr lang="en-US" sz="2400" dirty="0">
                <a:solidFill>
                  <a:srgbClr val="181D62"/>
                </a:solidFill>
                <a:cs typeface="Calibri"/>
              </a:rPr>
              <a:t>Safely apply and store cleaning and disinfectant supplies</a:t>
            </a:r>
          </a:p>
          <a:p>
            <a:pPr lvl="2"/>
            <a:r>
              <a:rPr lang="en-US" sz="2400" dirty="0">
                <a:solidFill>
                  <a:srgbClr val="181D62"/>
                </a:solidFill>
                <a:cs typeface="Calibri"/>
              </a:rPr>
              <a:t>Keep student’s belongings separate</a:t>
            </a:r>
          </a:p>
          <a:p>
            <a:pPr lvl="2"/>
            <a:endParaRPr lang="en-US" dirty="0">
              <a:cs typeface="Calibri"/>
            </a:endParaRPr>
          </a:p>
          <a:p>
            <a:pPr lvl="1"/>
            <a:r>
              <a:rPr lang="en-US" b="1" spc="200" dirty="0">
                <a:solidFill>
                  <a:srgbClr val="181D62"/>
                </a:solidFill>
                <a:cs typeface="Calibri"/>
              </a:rPr>
              <a:t>INSTRUCTIONAL</a:t>
            </a:r>
            <a:r>
              <a:rPr lang="en-US" b="1" spc="120" dirty="0">
                <a:solidFill>
                  <a:srgbClr val="181D62"/>
                </a:solidFill>
                <a:cs typeface="Calibri"/>
              </a:rPr>
              <a:t> </a:t>
            </a:r>
            <a:r>
              <a:rPr lang="en-US" b="1" spc="204" dirty="0">
                <a:solidFill>
                  <a:srgbClr val="181D62"/>
                </a:solidFill>
                <a:cs typeface="Calibri"/>
              </a:rPr>
              <a:t>STRATEGIES</a:t>
            </a:r>
          </a:p>
          <a:p>
            <a:pPr lvl="2"/>
            <a:r>
              <a:rPr lang="en-US" sz="2400" dirty="0">
                <a:solidFill>
                  <a:srgbClr val="181D62"/>
                </a:solidFill>
                <a:cs typeface="Calibri"/>
              </a:rPr>
              <a:t>Continue to address all five National Standards for K-12 Physical Education</a:t>
            </a:r>
          </a:p>
          <a:p>
            <a:pPr lvl="2"/>
            <a:r>
              <a:rPr lang="en-US" sz="2400" dirty="0">
                <a:solidFill>
                  <a:srgbClr val="181D62"/>
                </a:solidFill>
                <a:cs typeface="Calibri"/>
              </a:rPr>
              <a:t>Use microphone or speaker to accommodate increased physical distancing</a:t>
            </a:r>
          </a:p>
          <a:p>
            <a:pPr lvl="2"/>
            <a:r>
              <a:rPr lang="en-US" sz="2400" dirty="0">
                <a:solidFill>
                  <a:srgbClr val="181D62"/>
                </a:solidFill>
                <a:cs typeface="Calibri"/>
              </a:rPr>
              <a:t>Focus more on individual pursuits or skills that do not require physical contact</a:t>
            </a:r>
          </a:p>
          <a:p>
            <a:endParaRPr lang="en-US" dirty="0"/>
          </a:p>
        </p:txBody>
      </p:sp>
    </p:spTree>
    <p:extLst>
      <p:ext uri="{BB962C8B-B14F-4D97-AF65-F5344CB8AC3E}">
        <p14:creationId xmlns:p14="http://schemas.microsoft.com/office/powerpoint/2010/main" val="2066091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3192-9E17-49EA-ABA5-C2CE5665A050}"/>
              </a:ext>
            </a:extLst>
          </p:cNvPr>
          <p:cNvSpPr>
            <a:spLocks noGrp="1"/>
          </p:cNvSpPr>
          <p:nvPr>
            <p:ph type="title"/>
          </p:nvPr>
        </p:nvSpPr>
        <p:spPr>
          <a:xfrm>
            <a:off x="709832" y="203200"/>
            <a:ext cx="10515600" cy="1325563"/>
          </a:xfrm>
        </p:spPr>
        <p:txBody>
          <a:bodyPr/>
          <a:lstStyle/>
          <a:p>
            <a:r>
              <a:rPr lang="en-US" b="1" spc="110" dirty="0">
                <a:solidFill>
                  <a:srgbClr val="002060"/>
                </a:solidFill>
                <a:cs typeface="Calibri"/>
              </a:rPr>
              <a:t>Health</a:t>
            </a:r>
            <a:r>
              <a:rPr lang="en-US" b="1" spc="45" dirty="0">
                <a:solidFill>
                  <a:srgbClr val="002060"/>
                </a:solidFill>
                <a:cs typeface="Calibri"/>
              </a:rPr>
              <a:t> </a:t>
            </a:r>
            <a:r>
              <a:rPr lang="en-US" b="1" spc="130" dirty="0">
                <a:solidFill>
                  <a:srgbClr val="002060"/>
                </a:solidFill>
                <a:cs typeface="Calibri"/>
              </a:rPr>
              <a:t>Education</a:t>
            </a:r>
            <a:endParaRPr lang="en-US" dirty="0">
              <a:solidFill>
                <a:srgbClr val="002060"/>
              </a:solidFill>
            </a:endParaRPr>
          </a:p>
        </p:txBody>
      </p:sp>
      <p:sp>
        <p:nvSpPr>
          <p:cNvPr id="3" name="Content Placeholder 2">
            <a:extLst>
              <a:ext uri="{FF2B5EF4-FFF2-40B4-BE49-F238E27FC236}">
                <a16:creationId xmlns:a16="http://schemas.microsoft.com/office/drawing/2014/main" id="{465E3A90-22B0-41E2-90F9-3D84796D9594}"/>
              </a:ext>
            </a:extLst>
          </p:cNvPr>
          <p:cNvSpPr>
            <a:spLocks noGrp="1"/>
          </p:cNvSpPr>
          <p:nvPr>
            <p:ph idx="1"/>
          </p:nvPr>
        </p:nvSpPr>
        <p:spPr>
          <a:xfrm>
            <a:off x="436098" y="1308100"/>
            <a:ext cx="11755902" cy="5346700"/>
          </a:xfrm>
        </p:spPr>
        <p:txBody>
          <a:bodyPr>
            <a:normAutofit fontScale="55000" lnSpcReduction="20000"/>
          </a:bodyPr>
          <a:lstStyle/>
          <a:p>
            <a:pPr lvl="1"/>
            <a:r>
              <a:rPr lang="en-US" sz="4400" b="1" dirty="0">
                <a:solidFill>
                  <a:srgbClr val="181D62"/>
                </a:solidFill>
                <a:cs typeface="Calibri"/>
              </a:rPr>
              <a:t>PHYSICAL ENVIRONMENT</a:t>
            </a:r>
          </a:p>
          <a:p>
            <a:pPr lvl="2"/>
            <a:r>
              <a:rPr lang="en-US" sz="4400" dirty="0">
                <a:solidFill>
                  <a:srgbClr val="181D62"/>
                </a:solidFill>
                <a:cs typeface="Calibri"/>
              </a:rPr>
              <a:t>Follow CDC guidelines for physical distancing, healthy hygiene habits, and sanitation for classrooms</a:t>
            </a:r>
          </a:p>
          <a:p>
            <a:pPr lvl="2"/>
            <a:r>
              <a:rPr lang="en-US" sz="4400" dirty="0">
                <a:solidFill>
                  <a:srgbClr val="181D62"/>
                </a:solidFill>
                <a:cs typeface="Calibri"/>
              </a:rPr>
              <a:t>Space desks at least 6 feet apart and have students face same direction</a:t>
            </a:r>
          </a:p>
          <a:p>
            <a:pPr lvl="2"/>
            <a:r>
              <a:rPr lang="en-US" sz="4400" dirty="0">
                <a:solidFill>
                  <a:srgbClr val="181D62"/>
                </a:solidFill>
                <a:cs typeface="Calibri"/>
              </a:rPr>
              <a:t>Keep student’s belongings separate</a:t>
            </a:r>
          </a:p>
          <a:p>
            <a:pPr lvl="2"/>
            <a:r>
              <a:rPr lang="en-US" sz="4400" dirty="0">
                <a:solidFill>
                  <a:srgbClr val="181D62"/>
                </a:solidFill>
                <a:cs typeface="Calibri"/>
              </a:rPr>
              <a:t>Eliminate sharing of high-touch materials and disinfect supplies after student use</a:t>
            </a:r>
          </a:p>
          <a:p>
            <a:pPr marL="457200" lvl="1" indent="0">
              <a:buNone/>
            </a:pPr>
            <a:endParaRPr lang="en-US" sz="3800" dirty="0">
              <a:cs typeface="Calibri"/>
            </a:endParaRPr>
          </a:p>
          <a:p>
            <a:pPr lvl="1"/>
            <a:r>
              <a:rPr lang="en-US" sz="4400" b="1" dirty="0">
                <a:solidFill>
                  <a:srgbClr val="181D62"/>
                </a:solidFill>
                <a:cs typeface="Calibri"/>
              </a:rPr>
              <a:t>INSTRUCTIONAL STRATEGIES</a:t>
            </a:r>
          </a:p>
          <a:p>
            <a:pPr lvl="2"/>
            <a:r>
              <a:rPr lang="en-US" sz="4400" dirty="0">
                <a:solidFill>
                  <a:srgbClr val="181D62"/>
                </a:solidFill>
                <a:cs typeface="Calibri"/>
              </a:rPr>
              <a:t>Utilize a skills-based approach to health education that include:</a:t>
            </a:r>
          </a:p>
          <a:p>
            <a:pPr lvl="6"/>
            <a:r>
              <a:rPr lang="en-US" sz="3300" dirty="0">
                <a:solidFill>
                  <a:srgbClr val="181D62"/>
                </a:solidFill>
                <a:cs typeface="Calibri"/>
              </a:rPr>
              <a:t>Analyzing influence</a:t>
            </a:r>
          </a:p>
          <a:p>
            <a:pPr lvl="6"/>
            <a:r>
              <a:rPr lang="en-US" sz="3300" dirty="0">
                <a:solidFill>
                  <a:srgbClr val="181D62"/>
                </a:solidFill>
                <a:cs typeface="Calibri"/>
              </a:rPr>
              <a:t>Accessing valid and reliable information, products, and services</a:t>
            </a:r>
          </a:p>
          <a:p>
            <a:pPr lvl="6"/>
            <a:r>
              <a:rPr lang="en-US" sz="3300" dirty="0">
                <a:solidFill>
                  <a:srgbClr val="181D62"/>
                </a:solidFill>
                <a:cs typeface="Calibri"/>
              </a:rPr>
              <a:t>Interpersonal communication</a:t>
            </a:r>
          </a:p>
          <a:p>
            <a:pPr lvl="6"/>
            <a:r>
              <a:rPr lang="en-US" sz="3300" dirty="0">
                <a:solidFill>
                  <a:srgbClr val="181D62"/>
                </a:solidFill>
                <a:cs typeface="Calibri"/>
              </a:rPr>
              <a:t>Decision-making</a:t>
            </a:r>
          </a:p>
          <a:p>
            <a:pPr lvl="6"/>
            <a:r>
              <a:rPr lang="en-US" sz="3300" dirty="0">
                <a:solidFill>
                  <a:srgbClr val="181D62"/>
                </a:solidFill>
                <a:cs typeface="Calibri"/>
              </a:rPr>
              <a:t>Goal setting</a:t>
            </a:r>
          </a:p>
          <a:p>
            <a:pPr lvl="6"/>
            <a:r>
              <a:rPr lang="en-US" sz="3300" dirty="0">
                <a:solidFill>
                  <a:srgbClr val="181D62"/>
                </a:solidFill>
                <a:cs typeface="Calibri"/>
              </a:rPr>
              <a:t>Self-management</a:t>
            </a:r>
          </a:p>
          <a:p>
            <a:pPr lvl="6"/>
            <a:r>
              <a:rPr lang="en-US" sz="3300" dirty="0">
                <a:solidFill>
                  <a:srgbClr val="181D62"/>
                </a:solidFill>
                <a:cs typeface="Calibri"/>
              </a:rPr>
              <a:t>Advocacy for self and others</a:t>
            </a:r>
            <a:endParaRPr lang="en-US" sz="3300" dirty="0">
              <a:cs typeface="Calibri"/>
            </a:endParaRPr>
          </a:p>
          <a:p>
            <a:endParaRPr lang="en-US" dirty="0"/>
          </a:p>
        </p:txBody>
      </p:sp>
    </p:spTree>
    <p:extLst>
      <p:ext uri="{BB962C8B-B14F-4D97-AF65-F5344CB8AC3E}">
        <p14:creationId xmlns:p14="http://schemas.microsoft.com/office/powerpoint/2010/main" val="346024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23A5-D17E-4EAA-8B77-47E023C82633}"/>
              </a:ext>
            </a:extLst>
          </p:cNvPr>
          <p:cNvSpPr>
            <a:spLocks noGrp="1"/>
          </p:cNvSpPr>
          <p:nvPr>
            <p:ph type="title"/>
          </p:nvPr>
        </p:nvSpPr>
        <p:spPr/>
        <p:txBody>
          <a:bodyPr/>
          <a:lstStyle/>
          <a:p>
            <a:r>
              <a:rPr lang="en-US" b="1" dirty="0">
                <a:solidFill>
                  <a:srgbClr val="002060"/>
                </a:solidFill>
              </a:rPr>
              <a:t>Recess</a:t>
            </a:r>
            <a:endParaRPr lang="en-US" dirty="0"/>
          </a:p>
        </p:txBody>
      </p:sp>
      <p:sp>
        <p:nvSpPr>
          <p:cNvPr id="3" name="Content Placeholder 2">
            <a:extLst>
              <a:ext uri="{FF2B5EF4-FFF2-40B4-BE49-F238E27FC236}">
                <a16:creationId xmlns:a16="http://schemas.microsoft.com/office/drawing/2014/main" id="{80BBB9B0-057C-4D6E-88EC-D207462DEC74}"/>
              </a:ext>
            </a:extLst>
          </p:cNvPr>
          <p:cNvSpPr>
            <a:spLocks noGrp="1"/>
          </p:cNvSpPr>
          <p:nvPr>
            <p:ph idx="1"/>
          </p:nvPr>
        </p:nvSpPr>
        <p:spPr/>
        <p:txBody>
          <a:bodyPr/>
          <a:lstStyle/>
          <a:p>
            <a:r>
              <a:rPr lang="en-US" dirty="0">
                <a:solidFill>
                  <a:srgbClr val="002060"/>
                </a:solidFill>
              </a:rPr>
              <a:t>Provide recess or free time whenever possible</a:t>
            </a:r>
          </a:p>
          <a:p>
            <a:r>
              <a:rPr lang="en-US" dirty="0">
                <a:solidFill>
                  <a:srgbClr val="002060"/>
                </a:solidFill>
              </a:rPr>
              <a:t>Do not withhold recess as punishment</a:t>
            </a:r>
          </a:p>
          <a:p>
            <a:r>
              <a:rPr lang="en-US" dirty="0">
                <a:solidFill>
                  <a:srgbClr val="002060"/>
                </a:solidFill>
              </a:rPr>
              <a:t>Identify multiple indoor and outdoor spaces for recess to minimize crowding</a:t>
            </a:r>
          </a:p>
          <a:p>
            <a:r>
              <a:rPr lang="en-US" dirty="0">
                <a:solidFill>
                  <a:srgbClr val="002060"/>
                </a:solidFill>
              </a:rPr>
              <a:t>If indoors, keep doors and windows open and ensure proper ventilation </a:t>
            </a:r>
          </a:p>
          <a:p>
            <a:r>
              <a:rPr lang="en-US" dirty="0">
                <a:solidFill>
                  <a:srgbClr val="002060"/>
                </a:solidFill>
              </a:rPr>
              <a:t>Create play areas and encourage recess activities that do not require physical contact or use of recess play equipment or playground structures</a:t>
            </a:r>
          </a:p>
          <a:p>
            <a:endParaRPr lang="en-US" dirty="0"/>
          </a:p>
        </p:txBody>
      </p:sp>
    </p:spTree>
    <p:extLst>
      <p:ext uri="{BB962C8B-B14F-4D97-AF65-F5344CB8AC3E}">
        <p14:creationId xmlns:p14="http://schemas.microsoft.com/office/powerpoint/2010/main" val="328900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65E7-B00B-4B51-849E-D702964EC760}"/>
              </a:ext>
            </a:extLst>
          </p:cNvPr>
          <p:cNvSpPr>
            <a:spLocks noGrp="1"/>
          </p:cNvSpPr>
          <p:nvPr>
            <p:ph type="title"/>
          </p:nvPr>
        </p:nvSpPr>
        <p:spPr/>
        <p:txBody>
          <a:bodyPr/>
          <a:lstStyle/>
          <a:p>
            <a:r>
              <a:rPr lang="en-US" b="1" dirty="0">
                <a:solidFill>
                  <a:srgbClr val="002060"/>
                </a:solidFill>
              </a:rPr>
              <a:t>Classroom-based Physical Activity</a:t>
            </a:r>
          </a:p>
        </p:txBody>
      </p:sp>
      <p:sp>
        <p:nvSpPr>
          <p:cNvPr id="3" name="Content Placeholder 2">
            <a:extLst>
              <a:ext uri="{FF2B5EF4-FFF2-40B4-BE49-F238E27FC236}">
                <a16:creationId xmlns:a16="http://schemas.microsoft.com/office/drawing/2014/main" id="{9AA6BFB3-84F8-4421-B6DA-5AE44A9648F5}"/>
              </a:ext>
            </a:extLst>
          </p:cNvPr>
          <p:cNvSpPr>
            <a:spLocks noGrp="1"/>
          </p:cNvSpPr>
          <p:nvPr>
            <p:ph idx="1"/>
          </p:nvPr>
        </p:nvSpPr>
        <p:spPr/>
        <p:txBody>
          <a:bodyPr/>
          <a:lstStyle/>
          <a:p>
            <a:r>
              <a:rPr lang="en-US" sz="2800" dirty="0">
                <a:solidFill>
                  <a:srgbClr val="181D62"/>
                </a:solidFill>
                <a:cs typeface="Calibri"/>
              </a:rPr>
              <a:t>Consult with COVID-19 response team on proper sanitation procedures</a:t>
            </a:r>
          </a:p>
          <a:p>
            <a:r>
              <a:rPr lang="en-US" dirty="0">
                <a:solidFill>
                  <a:srgbClr val="002060"/>
                </a:solidFill>
              </a:rPr>
              <a:t>Keep doors and windows open and ensure proper ventilation</a:t>
            </a:r>
          </a:p>
          <a:p>
            <a:r>
              <a:rPr lang="en-US" dirty="0">
                <a:solidFill>
                  <a:srgbClr val="002060"/>
                </a:solidFill>
              </a:rPr>
              <a:t>Identify ways to create and use classroom space for physical activity that allows for physical distancing</a:t>
            </a:r>
          </a:p>
          <a:p>
            <a:r>
              <a:rPr lang="en-US" dirty="0">
                <a:solidFill>
                  <a:srgbClr val="002060"/>
                </a:solidFill>
              </a:rPr>
              <a:t>Ensure classroom physical activity is appropriate and safe for all students by setting and communicating safety and behavioral expectations</a:t>
            </a:r>
            <a:endParaRPr lang="en-US" dirty="0"/>
          </a:p>
        </p:txBody>
      </p:sp>
    </p:spTree>
    <p:extLst>
      <p:ext uri="{BB962C8B-B14F-4D97-AF65-F5344CB8AC3E}">
        <p14:creationId xmlns:p14="http://schemas.microsoft.com/office/powerpoint/2010/main" val="75017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D62248-DF13-401B-8972-7396C3058ACE}"/>
              </a:ext>
            </a:extLst>
          </p:cNvPr>
          <p:cNvSpPr/>
          <p:nvPr/>
        </p:nvSpPr>
        <p:spPr>
          <a:xfrm>
            <a:off x="501366" y="1769492"/>
            <a:ext cx="10872716" cy="1446550"/>
          </a:xfrm>
          <a:prstGeom prst="rect">
            <a:avLst/>
          </a:prstGeom>
        </p:spPr>
        <p:txBody>
          <a:bodyPr wrap="square">
            <a:spAutoFit/>
          </a:bodyPr>
          <a:lstStyle/>
          <a:p>
            <a:r>
              <a:rPr lang="en-US" sz="4400" b="1" spc="70" dirty="0">
                <a:solidFill>
                  <a:srgbClr val="002060"/>
                </a:solidFill>
                <a:cs typeface="Calibri Light" panose="020F0302020204030204" pitchFamily="34" charset="0"/>
              </a:rPr>
              <a:t>Distance and Hybrid </a:t>
            </a:r>
            <a:r>
              <a:rPr lang="en-US" sz="4400" b="1" dirty="0">
                <a:solidFill>
                  <a:srgbClr val="002060"/>
                </a:solidFill>
                <a:cs typeface="Calibri Light" panose="020F0302020204030204" pitchFamily="34" charset="0"/>
              </a:rPr>
              <a:t>Learning </a:t>
            </a:r>
            <a:r>
              <a:rPr lang="en-US" sz="4400" b="1" spc="90" dirty="0">
                <a:solidFill>
                  <a:srgbClr val="002060"/>
                </a:solidFill>
                <a:cs typeface="Calibri Light" panose="020F0302020204030204" pitchFamily="34" charset="0"/>
              </a:rPr>
              <a:t>for </a:t>
            </a:r>
            <a:r>
              <a:rPr lang="en-US" sz="4400" b="1" spc="-5" dirty="0">
                <a:solidFill>
                  <a:srgbClr val="002060"/>
                </a:solidFill>
                <a:cs typeface="Calibri Light" panose="020F0302020204030204" pitchFamily="34" charset="0"/>
              </a:rPr>
              <a:t>Physical  </a:t>
            </a:r>
            <a:r>
              <a:rPr lang="en-US" sz="4400" b="1" spc="-40" dirty="0">
                <a:solidFill>
                  <a:srgbClr val="002060"/>
                </a:solidFill>
                <a:cs typeface="Calibri Light" panose="020F0302020204030204" pitchFamily="34" charset="0"/>
              </a:rPr>
              <a:t>Education </a:t>
            </a:r>
            <a:r>
              <a:rPr lang="en-US" sz="4400" b="1" spc="-155" dirty="0">
                <a:solidFill>
                  <a:srgbClr val="002060"/>
                </a:solidFill>
                <a:cs typeface="Calibri Light" panose="020F0302020204030204" pitchFamily="34" charset="0"/>
              </a:rPr>
              <a:t>and </a:t>
            </a:r>
            <a:r>
              <a:rPr lang="en-US" sz="4400" b="1" spc="-30" dirty="0">
                <a:solidFill>
                  <a:srgbClr val="002060"/>
                </a:solidFill>
                <a:cs typeface="Calibri Light" panose="020F0302020204030204" pitchFamily="34" charset="0"/>
              </a:rPr>
              <a:t>Health</a:t>
            </a:r>
            <a:r>
              <a:rPr lang="en-US" sz="4400" b="1" spc="20" dirty="0">
                <a:solidFill>
                  <a:srgbClr val="002060"/>
                </a:solidFill>
                <a:cs typeface="Calibri Light" panose="020F0302020204030204" pitchFamily="34" charset="0"/>
              </a:rPr>
              <a:t> </a:t>
            </a:r>
            <a:r>
              <a:rPr lang="en-US" sz="4400" b="1" spc="-45" dirty="0">
                <a:solidFill>
                  <a:srgbClr val="002060"/>
                </a:solidFill>
                <a:cs typeface="Calibri Light" panose="020F0302020204030204" pitchFamily="34" charset="0"/>
              </a:rPr>
              <a:t>Education</a:t>
            </a:r>
            <a:endParaRPr lang="en-US" sz="4400" b="1" dirty="0">
              <a:solidFill>
                <a:srgbClr val="002060"/>
              </a:solidFill>
              <a:cs typeface="Calibri Light" panose="020F0302020204030204" pitchFamily="34" charset="0"/>
            </a:endParaRPr>
          </a:p>
        </p:txBody>
      </p:sp>
    </p:spTree>
    <p:extLst>
      <p:ext uri="{BB962C8B-B14F-4D97-AF65-F5344CB8AC3E}">
        <p14:creationId xmlns:p14="http://schemas.microsoft.com/office/powerpoint/2010/main" val="412499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F849-E566-4588-81AD-D1CFE50EC73F}"/>
              </a:ext>
            </a:extLst>
          </p:cNvPr>
          <p:cNvSpPr>
            <a:spLocks noGrp="1"/>
          </p:cNvSpPr>
          <p:nvPr>
            <p:ph type="title"/>
          </p:nvPr>
        </p:nvSpPr>
        <p:spPr/>
        <p:txBody>
          <a:bodyPr/>
          <a:lstStyle/>
          <a:p>
            <a:r>
              <a:rPr lang="en-US" b="1" dirty="0">
                <a:solidFill>
                  <a:srgbClr val="002060"/>
                </a:solidFill>
              </a:rPr>
              <a:t>Distance Learning Model</a:t>
            </a:r>
          </a:p>
        </p:txBody>
      </p:sp>
      <p:sp>
        <p:nvSpPr>
          <p:cNvPr id="3" name="Content Placeholder 2">
            <a:extLst>
              <a:ext uri="{FF2B5EF4-FFF2-40B4-BE49-F238E27FC236}">
                <a16:creationId xmlns:a16="http://schemas.microsoft.com/office/drawing/2014/main" id="{5408FFC0-5B91-4577-B546-07F6559E06AB}"/>
              </a:ext>
            </a:extLst>
          </p:cNvPr>
          <p:cNvSpPr>
            <a:spLocks noGrp="1"/>
          </p:cNvSpPr>
          <p:nvPr>
            <p:ph idx="1"/>
          </p:nvPr>
        </p:nvSpPr>
        <p:spPr/>
        <p:txBody>
          <a:bodyPr/>
          <a:lstStyle/>
          <a:p>
            <a:pPr marL="0" indent="0">
              <a:buNone/>
            </a:pPr>
            <a:r>
              <a:rPr lang="en-US" dirty="0">
                <a:solidFill>
                  <a:srgbClr val="002060"/>
                </a:solidFill>
              </a:rPr>
              <a:t>- Develop connections</a:t>
            </a:r>
          </a:p>
          <a:p>
            <a:pPr marL="0" indent="0">
              <a:buNone/>
            </a:pPr>
            <a:r>
              <a:rPr lang="en-US" dirty="0">
                <a:solidFill>
                  <a:srgbClr val="002060"/>
                </a:solidFill>
              </a:rPr>
              <a:t>- Assess your curriculum</a:t>
            </a:r>
          </a:p>
          <a:p>
            <a:pPr marL="0" indent="0">
              <a:buNone/>
            </a:pPr>
            <a:r>
              <a:rPr lang="en-US" dirty="0">
                <a:solidFill>
                  <a:srgbClr val="002060"/>
                </a:solidFill>
              </a:rPr>
              <a:t>- Communicate expectations</a:t>
            </a:r>
          </a:p>
          <a:p>
            <a:pPr marL="0" indent="0">
              <a:buNone/>
            </a:pPr>
            <a:r>
              <a:rPr lang="en-US" dirty="0">
                <a:solidFill>
                  <a:srgbClr val="002060"/>
                </a:solidFill>
              </a:rPr>
              <a:t>- Create consistency</a:t>
            </a:r>
          </a:p>
          <a:p>
            <a:pPr marL="0" indent="0">
              <a:buNone/>
            </a:pPr>
            <a:r>
              <a:rPr lang="en-US" dirty="0">
                <a:solidFill>
                  <a:srgbClr val="002060"/>
                </a:solidFill>
              </a:rPr>
              <a:t>- Make content accessible for all learners</a:t>
            </a:r>
          </a:p>
          <a:p>
            <a:endParaRPr lang="en-US" dirty="0"/>
          </a:p>
        </p:txBody>
      </p:sp>
    </p:spTree>
    <p:extLst>
      <p:ext uri="{BB962C8B-B14F-4D97-AF65-F5344CB8AC3E}">
        <p14:creationId xmlns:p14="http://schemas.microsoft.com/office/powerpoint/2010/main" val="320011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82EC-9BB9-45CA-9B24-72C91108D587}"/>
              </a:ext>
            </a:extLst>
          </p:cNvPr>
          <p:cNvSpPr>
            <a:spLocks noGrp="1"/>
          </p:cNvSpPr>
          <p:nvPr>
            <p:ph type="title"/>
          </p:nvPr>
        </p:nvSpPr>
        <p:spPr>
          <a:xfrm>
            <a:off x="838200" y="466725"/>
            <a:ext cx="10515600" cy="1325563"/>
          </a:xfrm>
        </p:spPr>
        <p:txBody>
          <a:bodyPr/>
          <a:lstStyle/>
          <a:p>
            <a:r>
              <a:rPr lang="en-US" b="1" dirty="0">
                <a:solidFill>
                  <a:srgbClr val="002060"/>
                </a:solidFill>
              </a:rPr>
              <a:t>Hybrid Learning Model</a:t>
            </a:r>
          </a:p>
        </p:txBody>
      </p:sp>
      <p:sp>
        <p:nvSpPr>
          <p:cNvPr id="3" name="Content Placeholder 2">
            <a:extLst>
              <a:ext uri="{FF2B5EF4-FFF2-40B4-BE49-F238E27FC236}">
                <a16:creationId xmlns:a16="http://schemas.microsoft.com/office/drawing/2014/main" id="{B2AE4FBE-64FA-458B-9729-236685B7AA9D}"/>
              </a:ext>
            </a:extLst>
          </p:cNvPr>
          <p:cNvSpPr>
            <a:spLocks noGrp="1"/>
          </p:cNvSpPr>
          <p:nvPr>
            <p:ph idx="1"/>
          </p:nvPr>
        </p:nvSpPr>
        <p:spPr>
          <a:xfrm>
            <a:off x="1054100" y="1690688"/>
            <a:ext cx="10515600" cy="4351338"/>
          </a:xfrm>
        </p:spPr>
        <p:txBody>
          <a:bodyPr/>
          <a:lstStyle/>
          <a:p>
            <a:r>
              <a:rPr lang="en-US" dirty="0">
                <a:solidFill>
                  <a:srgbClr val="002060"/>
                </a:solidFill>
              </a:rPr>
              <a:t>Consider having students practice a skills at home and then apply during a class activity</a:t>
            </a:r>
          </a:p>
          <a:p>
            <a:r>
              <a:rPr lang="en-US" dirty="0">
                <a:solidFill>
                  <a:srgbClr val="002060"/>
                </a:solidFill>
              </a:rPr>
              <a:t>Students can participate in individual physical activities with physical distancing guidelines that require little or no equipment and at-home can focus on motor skill development</a:t>
            </a:r>
          </a:p>
          <a:p>
            <a:pPr lvl="1"/>
            <a:r>
              <a:rPr lang="en-US" sz="2800" dirty="0">
                <a:solidFill>
                  <a:srgbClr val="002060"/>
                </a:solidFill>
              </a:rPr>
              <a:t>Consider  flipped classroom approach or project-based learning</a:t>
            </a:r>
          </a:p>
          <a:p>
            <a:pPr lvl="5"/>
            <a:r>
              <a:rPr lang="en-US" sz="2800" dirty="0">
                <a:solidFill>
                  <a:srgbClr val="002060"/>
                </a:solidFill>
              </a:rPr>
              <a:t>Allow for optimal student choice and opportunities to engage directly with teachers</a:t>
            </a:r>
          </a:p>
        </p:txBody>
      </p:sp>
    </p:spTree>
    <p:extLst>
      <p:ext uri="{BB962C8B-B14F-4D97-AF65-F5344CB8AC3E}">
        <p14:creationId xmlns:p14="http://schemas.microsoft.com/office/powerpoint/2010/main" val="18869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6FFDB-A1FA-410A-AC39-01A2A9132BFE}"/>
              </a:ext>
            </a:extLst>
          </p:cNvPr>
          <p:cNvSpPr>
            <a:spLocks noGrp="1"/>
          </p:cNvSpPr>
          <p:nvPr>
            <p:ph type="title"/>
          </p:nvPr>
        </p:nvSpPr>
        <p:spPr>
          <a:xfrm>
            <a:off x="838200" y="365125"/>
            <a:ext cx="10515600" cy="1325563"/>
          </a:xfrm>
        </p:spPr>
        <p:txBody>
          <a:bodyPr anchor="ctr">
            <a:normAutofit/>
          </a:bodyPr>
          <a:lstStyle/>
          <a:p>
            <a:r>
              <a:rPr lang="en-US" b="1" dirty="0">
                <a:solidFill>
                  <a:srgbClr val="002060"/>
                </a:solidFill>
              </a:rPr>
              <a:t>What’s the difference? </a:t>
            </a:r>
          </a:p>
        </p:txBody>
      </p:sp>
      <p:pic>
        <p:nvPicPr>
          <p:cNvPr id="4" name="Picture 3">
            <a:extLst>
              <a:ext uri="{FF2B5EF4-FFF2-40B4-BE49-F238E27FC236}">
                <a16:creationId xmlns:a16="http://schemas.microsoft.com/office/drawing/2014/main" id="{62641B98-A1C2-4B0E-897D-745DB6161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2375536"/>
            <a:ext cx="5283200" cy="2324607"/>
          </a:xfrm>
          <a:prstGeom prst="rect">
            <a:avLst/>
          </a:prstGeom>
          <a:noFill/>
        </p:spPr>
      </p:pic>
      <p:pic>
        <p:nvPicPr>
          <p:cNvPr id="5" name="Picture 4">
            <a:extLst>
              <a:ext uri="{FF2B5EF4-FFF2-40B4-BE49-F238E27FC236}">
                <a16:creationId xmlns:a16="http://schemas.microsoft.com/office/drawing/2014/main" id="{B3F6DC40-87B3-4B5F-98B4-DEF74AC98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69" y="2330832"/>
            <a:ext cx="5751033" cy="2472943"/>
          </a:xfrm>
          <a:prstGeom prst="rect">
            <a:avLst/>
          </a:prstGeom>
          <a:noFill/>
        </p:spPr>
      </p:pic>
    </p:spTree>
    <p:extLst>
      <p:ext uri="{BB962C8B-B14F-4D97-AF65-F5344CB8AC3E}">
        <p14:creationId xmlns:p14="http://schemas.microsoft.com/office/powerpoint/2010/main" val="351121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F2E9-3363-4A59-A1AD-9FF266E5F22D}"/>
              </a:ext>
            </a:extLst>
          </p:cNvPr>
          <p:cNvSpPr>
            <a:spLocks noGrp="1"/>
          </p:cNvSpPr>
          <p:nvPr>
            <p:ph type="title"/>
          </p:nvPr>
        </p:nvSpPr>
        <p:spPr>
          <a:xfrm>
            <a:off x="474424" y="327025"/>
            <a:ext cx="10515600" cy="1325563"/>
          </a:xfrm>
        </p:spPr>
        <p:txBody>
          <a:bodyPr>
            <a:normAutofit fontScale="90000"/>
          </a:bodyPr>
          <a:lstStyle/>
          <a:p>
            <a:r>
              <a:rPr lang="en-US" b="1" dirty="0">
                <a:solidFill>
                  <a:srgbClr val="002060"/>
                </a:solidFill>
              </a:rPr>
              <a:t>K-12 Physical Education In-School </a:t>
            </a:r>
            <a:br>
              <a:rPr lang="en-US" b="1" dirty="0">
                <a:solidFill>
                  <a:srgbClr val="002060"/>
                </a:solidFill>
              </a:rPr>
            </a:br>
            <a:r>
              <a:rPr lang="en-US" b="1" dirty="0">
                <a:solidFill>
                  <a:srgbClr val="002060"/>
                </a:solidFill>
              </a:rPr>
              <a:t>Instruction With Physical Distancing</a:t>
            </a:r>
            <a:br>
              <a:rPr lang="en-US" dirty="0"/>
            </a:b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C09FC1CD-6C71-4211-9108-1DC95E9B0C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1439" y="1443240"/>
            <a:ext cx="7621571" cy="4863062"/>
          </a:xfrm>
        </p:spPr>
      </p:pic>
    </p:spTree>
    <p:extLst>
      <p:ext uri="{BB962C8B-B14F-4D97-AF65-F5344CB8AC3E}">
        <p14:creationId xmlns:p14="http://schemas.microsoft.com/office/powerpoint/2010/main" val="60111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0D50-B3FD-4F03-8918-D89D9E9B4C27}"/>
              </a:ext>
            </a:extLst>
          </p:cNvPr>
          <p:cNvSpPr>
            <a:spLocks noGrp="1"/>
          </p:cNvSpPr>
          <p:nvPr>
            <p:ph type="title"/>
          </p:nvPr>
        </p:nvSpPr>
        <p:spPr/>
        <p:txBody>
          <a:bodyPr/>
          <a:lstStyle/>
          <a:p>
            <a:r>
              <a:rPr lang="en-US" b="1" dirty="0">
                <a:solidFill>
                  <a:srgbClr val="002060"/>
                </a:solidFill>
              </a:rPr>
              <a:t>K-12 Physical Education </a:t>
            </a:r>
            <a:br>
              <a:rPr lang="en-US" b="1" dirty="0">
                <a:solidFill>
                  <a:srgbClr val="002060"/>
                </a:solidFill>
              </a:rPr>
            </a:br>
            <a:r>
              <a:rPr lang="en-US" b="1" dirty="0">
                <a:solidFill>
                  <a:srgbClr val="002060"/>
                </a:solidFill>
              </a:rPr>
              <a:t>Distance Learning Supplement</a:t>
            </a:r>
          </a:p>
        </p:txBody>
      </p:sp>
      <p:pic>
        <p:nvPicPr>
          <p:cNvPr id="7" name="Content Placeholder 6" descr="A screenshot of a cell phone&#10;&#10;Description automatically generated">
            <a:extLst>
              <a:ext uri="{FF2B5EF4-FFF2-40B4-BE49-F238E27FC236}">
                <a16:creationId xmlns:a16="http://schemas.microsoft.com/office/drawing/2014/main" id="{1721401C-8F11-4082-9269-72955526F6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6800" y="1690688"/>
            <a:ext cx="7547072" cy="4758628"/>
          </a:xfrm>
        </p:spPr>
      </p:pic>
    </p:spTree>
    <p:extLst>
      <p:ext uri="{BB962C8B-B14F-4D97-AF65-F5344CB8AC3E}">
        <p14:creationId xmlns:p14="http://schemas.microsoft.com/office/powerpoint/2010/main" val="1133864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ABF1-38FB-4367-8CC1-1E6F34FE8DB0}"/>
              </a:ext>
            </a:extLst>
          </p:cNvPr>
          <p:cNvSpPr>
            <a:spLocks noGrp="1"/>
          </p:cNvSpPr>
          <p:nvPr>
            <p:ph type="title"/>
          </p:nvPr>
        </p:nvSpPr>
        <p:spPr/>
        <p:txBody>
          <a:bodyPr/>
          <a:lstStyle/>
          <a:p>
            <a:r>
              <a:rPr lang="en-US" b="1" dirty="0">
                <a:solidFill>
                  <a:srgbClr val="002060"/>
                </a:solidFill>
              </a:rPr>
              <a:t>Supporting Resources</a:t>
            </a:r>
            <a:endParaRPr lang="en-US" dirty="0"/>
          </a:p>
        </p:txBody>
      </p:sp>
      <p:sp>
        <p:nvSpPr>
          <p:cNvPr id="3" name="Content Placeholder 2">
            <a:extLst>
              <a:ext uri="{FF2B5EF4-FFF2-40B4-BE49-F238E27FC236}">
                <a16:creationId xmlns:a16="http://schemas.microsoft.com/office/drawing/2014/main" id="{83CC311B-722D-4D83-A6BF-C983743BF435}"/>
              </a:ext>
            </a:extLst>
          </p:cNvPr>
          <p:cNvSpPr>
            <a:spLocks noGrp="1"/>
          </p:cNvSpPr>
          <p:nvPr>
            <p:ph idx="1"/>
          </p:nvPr>
        </p:nvSpPr>
        <p:spPr/>
        <p:txBody>
          <a:bodyPr>
            <a:normAutofit lnSpcReduction="10000"/>
          </a:bodyPr>
          <a:lstStyle/>
          <a:p>
            <a:r>
              <a:rPr lang="en-US" u="sng" dirty="0">
                <a:solidFill>
                  <a:srgbClr val="0070C0"/>
                </a:solidFill>
                <a:effectLst/>
                <a:ea typeface="Calibri" panose="020F0502020204030204" pitchFamily="34" charset="0"/>
                <a:hlinkClick r:id="rId3"/>
              </a:rPr>
              <a:t>Guidelines for K-12 Online Physical Education</a:t>
            </a:r>
            <a:endParaRPr lang="en-US" u="sng" dirty="0">
              <a:solidFill>
                <a:srgbClr val="0070C0"/>
              </a:solidFill>
              <a:effectLst/>
              <a:ea typeface="Calibri" panose="020F0502020204030204" pitchFamily="34" charset="0"/>
            </a:endParaRPr>
          </a:p>
          <a:p>
            <a:r>
              <a:rPr lang="en-US" dirty="0">
                <a:effectLst/>
                <a:ea typeface="Calibri" panose="020F0502020204030204" pitchFamily="34" charset="0"/>
              </a:rPr>
              <a:t>Effective Teaching Practices Using SHAPE America School Reentry Considerations</a:t>
            </a:r>
          </a:p>
          <a:p>
            <a:pPr lvl="1"/>
            <a:r>
              <a:rPr lang="en-US" sz="2800" u="sng" dirty="0">
                <a:solidFill>
                  <a:srgbClr val="0563C1"/>
                </a:solidFill>
                <a:effectLst/>
                <a:ea typeface="Calibri" panose="020F0502020204030204" pitchFamily="34" charset="0"/>
                <a:hlinkClick r:id="rId4"/>
              </a:rPr>
              <a:t>K-12 Physical Educators</a:t>
            </a:r>
            <a:r>
              <a:rPr lang="en-US" sz="2800" dirty="0">
                <a:effectLst/>
                <a:ea typeface="Calibri" panose="020F0502020204030204" pitchFamily="34" charset="0"/>
              </a:rPr>
              <a:t> </a:t>
            </a:r>
            <a:endParaRPr lang="en-US" sz="2800" dirty="0">
              <a:ea typeface="Calibri" panose="020F0502020204030204" pitchFamily="34" charset="0"/>
            </a:endParaRPr>
          </a:p>
          <a:p>
            <a:pPr lvl="1"/>
            <a:r>
              <a:rPr lang="en-US" sz="2800" u="sng" dirty="0">
                <a:solidFill>
                  <a:srgbClr val="0563C1"/>
                </a:solidFill>
                <a:effectLst/>
                <a:ea typeface="Calibri" panose="020F0502020204030204" pitchFamily="34" charset="0"/>
                <a:hlinkClick r:id="rId5"/>
              </a:rPr>
              <a:t>K-12 Health Educators</a:t>
            </a:r>
            <a:endParaRPr lang="en-US" sz="2800" i="1" u="sng" dirty="0">
              <a:solidFill>
                <a:srgbClr val="0070C0"/>
              </a:solidFill>
            </a:endParaRPr>
          </a:p>
          <a:p>
            <a:r>
              <a:rPr lang="en-US" u="sng" dirty="0">
                <a:solidFill>
                  <a:srgbClr val="0563C1"/>
                </a:solidFill>
                <a:effectLst/>
                <a:ea typeface="Calibri" panose="020F0502020204030204" pitchFamily="34" charset="0"/>
                <a:hlinkClick r:id="rId6"/>
              </a:rPr>
              <a:t>School Reentry Resources</a:t>
            </a:r>
            <a:endParaRPr lang="en-US" u="sng" dirty="0">
              <a:solidFill>
                <a:srgbClr val="0070C0"/>
              </a:solidFill>
              <a:ea typeface="Calibri" panose="020F0502020204030204" pitchFamily="34" charset="0"/>
            </a:endParaRPr>
          </a:p>
          <a:p>
            <a:pPr lvl="1"/>
            <a:r>
              <a:rPr lang="en-US" sz="2800" dirty="0">
                <a:effectLst/>
                <a:ea typeface="Calibri" panose="020F0502020204030204" pitchFamily="34" charset="0"/>
              </a:rPr>
              <a:t>At-Home Student Survey template</a:t>
            </a:r>
          </a:p>
          <a:p>
            <a:pPr lvl="1"/>
            <a:r>
              <a:rPr lang="en-US" sz="2800" dirty="0">
                <a:effectLst/>
                <a:ea typeface="Calibri" panose="020F0502020204030204" pitchFamily="34" charset="0"/>
              </a:rPr>
              <a:t>Teaching Strategies Workbook </a:t>
            </a:r>
            <a:endParaRPr lang="en-US" sz="2800" dirty="0">
              <a:ea typeface="Calibri" panose="020F0502020204030204" pitchFamily="34" charset="0"/>
            </a:endParaRPr>
          </a:p>
          <a:p>
            <a:r>
              <a:rPr lang="en-US" dirty="0">
                <a:hlinkClick r:id="rId6"/>
              </a:rPr>
              <a:t>Prioritizing HPE one-pager</a:t>
            </a:r>
            <a:endParaRPr lang="en-US" dirty="0"/>
          </a:p>
          <a:p>
            <a:r>
              <a:rPr lang="en-US" dirty="0">
                <a:solidFill>
                  <a:srgbClr val="000000"/>
                </a:solidFill>
                <a:effectLst/>
                <a:ea typeface="Calibri" panose="020F0502020204030204" pitchFamily="34" charset="0"/>
                <a:cs typeface="Times New Roman" panose="02020603050405020304" pitchFamily="18" charset="0"/>
              </a:rPr>
              <a:t>Kaiser Permanente’s </a:t>
            </a:r>
            <a:r>
              <a:rPr lang="en-US" dirty="0">
                <a:solidFill>
                  <a:srgbClr val="000000"/>
                </a:solidFill>
                <a:effectLst/>
                <a:ea typeface="Calibri" panose="020F0502020204030204" pitchFamily="34" charset="0"/>
                <a:cs typeface="Times New Roman" panose="02020603050405020304" pitchFamily="18" charset="0"/>
                <a:hlinkClick r:id="rId7"/>
              </a:rPr>
              <a:t>Planning for the Next Normal </a:t>
            </a:r>
            <a:r>
              <a:rPr lang="en-US" dirty="0">
                <a:solidFill>
                  <a:srgbClr val="000000"/>
                </a:solidFill>
                <a:effectLst/>
                <a:ea typeface="Calibri" panose="020F0502020204030204" pitchFamily="34" charset="0"/>
                <a:cs typeface="Times New Roman" panose="02020603050405020304" pitchFamily="18" charset="0"/>
              </a:rPr>
              <a:t>Playbook</a:t>
            </a:r>
            <a:endParaRPr lang="en-US" dirty="0">
              <a:solidFill>
                <a:srgbClr val="C00000"/>
              </a:solidFill>
            </a:endParaRPr>
          </a:p>
          <a:p>
            <a:endParaRPr lang="en-US" dirty="0"/>
          </a:p>
        </p:txBody>
      </p:sp>
    </p:spTree>
    <p:extLst>
      <p:ext uri="{BB962C8B-B14F-4D97-AF65-F5344CB8AC3E}">
        <p14:creationId xmlns:p14="http://schemas.microsoft.com/office/powerpoint/2010/main" val="170028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AF8D-BF58-4E5A-B20A-62DD2910DD63}"/>
              </a:ext>
            </a:extLst>
          </p:cNvPr>
          <p:cNvSpPr>
            <a:spLocks noGrp="1"/>
          </p:cNvSpPr>
          <p:nvPr>
            <p:ph type="title"/>
          </p:nvPr>
        </p:nvSpPr>
        <p:spPr>
          <a:xfrm>
            <a:off x="838200" y="203200"/>
            <a:ext cx="10515600" cy="1325563"/>
          </a:xfrm>
        </p:spPr>
        <p:txBody>
          <a:bodyPr/>
          <a:lstStyle/>
          <a:p>
            <a:r>
              <a:rPr lang="en-US" b="1" dirty="0">
                <a:solidFill>
                  <a:srgbClr val="002060"/>
                </a:solidFill>
              </a:rPr>
              <a:t>Models of Learning</a:t>
            </a:r>
          </a:p>
        </p:txBody>
      </p:sp>
      <p:sp>
        <p:nvSpPr>
          <p:cNvPr id="3" name="Content Placeholder 2">
            <a:extLst>
              <a:ext uri="{FF2B5EF4-FFF2-40B4-BE49-F238E27FC236}">
                <a16:creationId xmlns:a16="http://schemas.microsoft.com/office/drawing/2014/main" id="{1145A4CE-1A98-4BBD-B304-19293D11A846}"/>
              </a:ext>
            </a:extLst>
          </p:cNvPr>
          <p:cNvSpPr>
            <a:spLocks noGrp="1"/>
          </p:cNvSpPr>
          <p:nvPr>
            <p:ph idx="1"/>
          </p:nvPr>
        </p:nvSpPr>
        <p:spPr>
          <a:xfrm>
            <a:off x="927100" y="1444624"/>
            <a:ext cx="11099800" cy="5210176"/>
          </a:xfrm>
        </p:spPr>
        <p:txBody>
          <a:bodyPr>
            <a:normAutofit fontScale="85000" lnSpcReduction="20000"/>
          </a:bodyPr>
          <a:lstStyle/>
          <a:p>
            <a:pPr marL="227965" indent="0">
              <a:lnSpc>
                <a:spcPct val="100000"/>
              </a:lnSpc>
              <a:spcBef>
                <a:spcPts val="5"/>
              </a:spcBef>
              <a:buClr>
                <a:srgbClr val="27A9E1"/>
              </a:buClr>
              <a:buSzPct val="50000"/>
              <a:buFont typeface="Arial"/>
              <a:buNone/>
              <a:tabLst>
                <a:tab pos="287655" algn="l"/>
              </a:tabLst>
            </a:pPr>
            <a:r>
              <a:rPr lang="en-US" b="1" spc="35" dirty="0">
                <a:solidFill>
                  <a:srgbClr val="002060"/>
                </a:solidFill>
                <a:cs typeface="Calibri"/>
              </a:rPr>
              <a:t>In-school </a:t>
            </a:r>
            <a:r>
              <a:rPr lang="en-US" b="1" spc="20" dirty="0">
                <a:solidFill>
                  <a:srgbClr val="002060"/>
                </a:solidFill>
                <a:cs typeface="Calibri"/>
              </a:rPr>
              <a:t>instruction </a:t>
            </a:r>
            <a:r>
              <a:rPr lang="en-US" b="1" spc="15" dirty="0">
                <a:solidFill>
                  <a:srgbClr val="002060"/>
                </a:solidFill>
                <a:cs typeface="Calibri"/>
              </a:rPr>
              <a:t>with </a:t>
            </a:r>
            <a:r>
              <a:rPr lang="en-US" b="1" spc="30" dirty="0">
                <a:solidFill>
                  <a:srgbClr val="002060"/>
                </a:solidFill>
                <a:cs typeface="Calibri"/>
              </a:rPr>
              <a:t>physical</a:t>
            </a:r>
            <a:r>
              <a:rPr lang="en-US" b="1" spc="-95" dirty="0">
                <a:solidFill>
                  <a:srgbClr val="002060"/>
                </a:solidFill>
                <a:cs typeface="Calibri"/>
              </a:rPr>
              <a:t> </a:t>
            </a:r>
            <a:r>
              <a:rPr lang="en-US" b="1" spc="35" dirty="0">
                <a:solidFill>
                  <a:srgbClr val="002060"/>
                </a:solidFill>
                <a:cs typeface="Calibri"/>
              </a:rPr>
              <a:t>distancing</a:t>
            </a:r>
            <a:endParaRPr lang="en-US" dirty="0">
              <a:solidFill>
                <a:srgbClr val="002060"/>
              </a:solidFill>
              <a:cs typeface="Calibri"/>
            </a:endParaRPr>
          </a:p>
          <a:p>
            <a:pPr marL="533400" lvl="1" indent="-152400">
              <a:lnSpc>
                <a:spcPct val="100000"/>
              </a:lnSpc>
              <a:spcBef>
                <a:spcPts val="600"/>
              </a:spcBef>
              <a:buFont typeface="Calibri"/>
              <a:buChar char="•"/>
              <a:tabLst>
                <a:tab pos="533400" algn="l"/>
              </a:tabLst>
            </a:pPr>
            <a:r>
              <a:rPr lang="en-US" sz="2800" spc="-50" dirty="0">
                <a:solidFill>
                  <a:srgbClr val="002060"/>
                </a:solidFill>
                <a:cs typeface="Century Gothic"/>
              </a:rPr>
              <a:t>Physical</a:t>
            </a:r>
            <a:r>
              <a:rPr lang="en-US" sz="2800" spc="-25" dirty="0">
                <a:solidFill>
                  <a:srgbClr val="002060"/>
                </a:solidFill>
                <a:cs typeface="Century Gothic"/>
              </a:rPr>
              <a:t> </a:t>
            </a:r>
            <a:r>
              <a:rPr lang="en-US" sz="2800" spc="-95" dirty="0">
                <a:solidFill>
                  <a:srgbClr val="002060"/>
                </a:solidFill>
                <a:cs typeface="Century Gothic"/>
              </a:rPr>
              <a:t>education</a:t>
            </a:r>
            <a:endParaRPr lang="en-US" sz="2800" dirty="0">
              <a:solidFill>
                <a:srgbClr val="002060"/>
              </a:solidFill>
              <a:cs typeface="Century Gothic"/>
            </a:endParaRPr>
          </a:p>
          <a:p>
            <a:pPr marL="533400" lvl="1" indent="-152400">
              <a:lnSpc>
                <a:spcPct val="100000"/>
              </a:lnSpc>
              <a:spcBef>
                <a:spcPts val="600"/>
              </a:spcBef>
              <a:buFont typeface="Calibri"/>
              <a:buChar char="•"/>
              <a:tabLst>
                <a:tab pos="533400" algn="l"/>
              </a:tabLst>
            </a:pPr>
            <a:r>
              <a:rPr lang="en-US" sz="2800" spc="-65" dirty="0">
                <a:solidFill>
                  <a:srgbClr val="002060"/>
                </a:solidFill>
                <a:cs typeface="Century Gothic"/>
              </a:rPr>
              <a:t>Health</a:t>
            </a:r>
            <a:r>
              <a:rPr lang="en-US" sz="2800" spc="-25" dirty="0">
                <a:solidFill>
                  <a:srgbClr val="002060"/>
                </a:solidFill>
                <a:cs typeface="Century Gothic"/>
              </a:rPr>
              <a:t> </a:t>
            </a:r>
            <a:r>
              <a:rPr lang="en-US" sz="2800" spc="-95" dirty="0">
                <a:solidFill>
                  <a:srgbClr val="002060"/>
                </a:solidFill>
                <a:cs typeface="Century Gothic"/>
              </a:rPr>
              <a:t>education</a:t>
            </a:r>
            <a:endParaRPr lang="en-US" sz="2800" dirty="0">
              <a:solidFill>
                <a:srgbClr val="002060"/>
              </a:solidFill>
              <a:cs typeface="Century Gothic"/>
            </a:endParaRPr>
          </a:p>
          <a:p>
            <a:pPr marL="533400" lvl="1" indent="-152400">
              <a:lnSpc>
                <a:spcPct val="100000"/>
              </a:lnSpc>
              <a:spcBef>
                <a:spcPts val="600"/>
              </a:spcBef>
              <a:buFont typeface="Calibri"/>
              <a:buChar char="•"/>
              <a:tabLst>
                <a:tab pos="533400" algn="l"/>
              </a:tabLst>
            </a:pPr>
            <a:r>
              <a:rPr lang="en-US" sz="2800" spc="-65" dirty="0">
                <a:solidFill>
                  <a:srgbClr val="002060"/>
                </a:solidFill>
                <a:cs typeface="Century Gothic"/>
              </a:rPr>
              <a:t>Recess</a:t>
            </a:r>
            <a:endParaRPr lang="en-US" sz="2800" dirty="0">
              <a:solidFill>
                <a:srgbClr val="002060"/>
              </a:solidFill>
              <a:cs typeface="Century Gothic"/>
            </a:endParaRPr>
          </a:p>
          <a:p>
            <a:pPr marL="533400" lvl="1" indent="-152400">
              <a:lnSpc>
                <a:spcPct val="100000"/>
              </a:lnSpc>
              <a:spcBef>
                <a:spcPts val="600"/>
              </a:spcBef>
              <a:buFont typeface="Calibri"/>
              <a:buChar char="•"/>
              <a:tabLst>
                <a:tab pos="533400" algn="l"/>
              </a:tabLst>
            </a:pPr>
            <a:r>
              <a:rPr lang="en-US" sz="2800" spc="-70" dirty="0">
                <a:solidFill>
                  <a:srgbClr val="002060"/>
                </a:solidFill>
                <a:cs typeface="Century Gothic"/>
              </a:rPr>
              <a:t>Classroom-based </a:t>
            </a:r>
            <a:r>
              <a:rPr lang="en-US" sz="2800" spc="-65" dirty="0">
                <a:solidFill>
                  <a:srgbClr val="002060"/>
                </a:solidFill>
                <a:cs typeface="Century Gothic"/>
              </a:rPr>
              <a:t>physical</a:t>
            </a:r>
            <a:r>
              <a:rPr lang="en-US" sz="2800" spc="25" dirty="0">
                <a:solidFill>
                  <a:srgbClr val="002060"/>
                </a:solidFill>
                <a:cs typeface="Century Gothic"/>
              </a:rPr>
              <a:t> </a:t>
            </a:r>
            <a:r>
              <a:rPr lang="en-US" sz="2800" spc="-45" dirty="0">
                <a:solidFill>
                  <a:srgbClr val="002060"/>
                </a:solidFill>
                <a:cs typeface="Century Gothic"/>
              </a:rPr>
              <a:t>activity</a:t>
            </a:r>
            <a:endParaRPr lang="en-US" sz="2800" dirty="0">
              <a:solidFill>
                <a:srgbClr val="002060"/>
              </a:solidFill>
              <a:cs typeface="Century Gothic"/>
            </a:endParaRPr>
          </a:p>
          <a:p>
            <a:pPr lvl="1">
              <a:lnSpc>
                <a:spcPct val="100000"/>
              </a:lnSpc>
              <a:spcBef>
                <a:spcPts val="25"/>
              </a:spcBef>
              <a:buFont typeface="Calibri"/>
              <a:buChar char="•"/>
            </a:pPr>
            <a:endParaRPr lang="en-US" sz="2800" dirty="0">
              <a:solidFill>
                <a:srgbClr val="002060"/>
              </a:solidFill>
              <a:cs typeface="Century Gothic"/>
            </a:endParaRPr>
          </a:p>
          <a:p>
            <a:pPr marL="227965" indent="0">
              <a:lnSpc>
                <a:spcPct val="100000"/>
              </a:lnSpc>
              <a:buClr>
                <a:srgbClr val="27A9E1"/>
              </a:buClr>
              <a:buSzPct val="50000"/>
              <a:buFont typeface="Arial"/>
              <a:buNone/>
              <a:tabLst>
                <a:tab pos="287655" algn="l"/>
              </a:tabLst>
            </a:pPr>
            <a:r>
              <a:rPr lang="en-US" b="1" spc="25" dirty="0">
                <a:solidFill>
                  <a:srgbClr val="002060"/>
                </a:solidFill>
                <a:cs typeface="Calibri"/>
              </a:rPr>
              <a:t>Distance</a:t>
            </a:r>
            <a:r>
              <a:rPr lang="en-US" b="1" spc="-10" dirty="0">
                <a:solidFill>
                  <a:srgbClr val="002060"/>
                </a:solidFill>
                <a:cs typeface="Calibri"/>
              </a:rPr>
              <a:t> </a:t>
            </a:r>
            <a:r>
              <a:rPr lang="en-US" b="1" spc="30" dirty="0">
                <a:solidFill>
                  <a:srgbClr val="002060"/>
                </a:solidFill>
                <a:cs typeface="Calibri"/>
              </a:rPr>
              <a:t>learning</a:t>
            </a:r>
            <a:endParaRPr lang="en-US" dirty="0">
              <a:solidFill>
                <a:srgbClr val="002060"/>
              </a:solidFill>
              <a:cs typeface="Calibri"/>
            </a:endParaRPr>
          </a:p>
          <a:p>
            <a:pPr marL="533400" lvl="1" indent="-152400">
              <a:lnSpc>
                <a:spcPct val="100000"/>
              </a:lnSpc>
              <a:spcBef>
                <a:spcPts val="600"/>
              </a:spcBef>
              <a:buFont typeface="Calibri"/>
              <a:buChar char="•"/>
              <a:tabLst>
                <a:tab pos="533400" algn="l"/>
              </a:tabLst>
            </a:pPr>
            <a:r>
              <a:rPr lang="en-US" sz="2800" spc="-50" dirty="0">
                <a:solidFill>
                  <a:srgbClr val="002060"/>
                </a:solidFill>
                <a:cs typeface="Century Gothic"/>
              </a:rPr>
              <a:t>Physical</a:t>
            </a:r>
            <a:r>
              <a:rPr lang="en-US" sz="2800" spc="-25" dirty="0">
                <a:solidFill>
                  <a:srgbClr val="002060"/>
                </a:solidFill>
                <a:cs typeface="Century Gothic"/>
              </a:rPr>
              <a:t> </a:t>
            </a:r>
            <a:r>
              <a:rPr lang="en-US" sz="2800" spc="-95" dirty="0">
                <a:solidFill>
                  <a:srgbClr val="002060"/>
                </a:solidFill>
                <a:cs typeface="Century Gothic"/>
              </a:rPr>
              <a:t>education</a:t>
            </a:r>
            <a:endParaRPr lang="en-US" sz="2800" dirty="0">
              <a:solidFill>
                <a:srgbClr val="002060"/>
              </a:solidFill>
              <a:cs typeface="Century Gothic"/>
            </a:endParaRPr>
          </a:p>
          <a:p>
            <a:pPr marL="533400" lvl="1" indent="-152400">
              <a:lnSpc>
                <a:spcPct val="100000"/>
              </a:lnSpc>
              <a:spcBef>
                <a:spcPts val="600"/>
              </a:spcBef>
              <a:buFont typeface="Calibri"/>
              <a:buChar char="•"/>
              <a:tabLst>
                <a:tab pos="533400" algn="l"/>
              </a:tabLst>
            </a:pPr>
            <a:r>
              <a:rPr lang="en-US" sz="2800" spc="-65" dirty="0">
                <a:solidFill>
                  <a:srgbClr val="002060"/>
                </a:solidFill>
                <a:cs typeface="Century Gothic"/>
              </a:rPr>
              <a:t>Health</a:t>
            </a:r>
            <a:r>
              <a:rPr lang="en-US" sz="2800" spc="-25" dirty="0">
                <a:solidFill>
                  <a:srgbClr val="002060"/>
                </a:solidFill>
                <a:cs typeface="Century Gothic"/>
              </a:rPr>
              <a:t> </a:t>
            </a:r>
            <a:r>
              <a:rPr lang="en-US" sz="2800" spc="-95" dirty="0">
                <a:solidFill>
                  <a:srgbClr val="002060"/>
                </a:solidFill>
                <a:cs typeface="Century Gothic"/>
              </a:rPr>
              <a:t>education</a:t>
            </a:r>
          </a:p>
          <a:p>
            <a:pPr marL="381000" lvl="1" indent="0">
              <a:lnSpc>
                <a:spcPct val="100000"/>
              </a:lnSpc>
              <a:spcBef>
                <a:spcPts val="600"/>
              </a:spcBef>
              <a:buFont typeface="Calibri"/>
              <a:buNone/>
              <a:tabLst>
                <a:tab pos="533400" algn="l"/>
              </a:tabLst>
            </a:pPr>
            <a:endParaRPr lang="en-US" sz="2800" dirty="0">
              <a:solidFill>
                <a:srgbClr val="002060"/>
              </a:solidFill>
              <a:cs typeface="Century Gothic"/>
            </a:endParaRPr>
          </a:p>
          <a:p>
            <a:pPr marL="228600" marR="1588135" indent="0">
              <a:lnSpc>
                <a:spcPct val="100000"/>
              </a:lnSpc>
              <a:buClr>
                <a:srgbClr val="27A9E1"/>
              </a:buClr>
              <a:buSzPct val="50000"/>
              <a:buFont typeface="Arial"/>
              <a:buNone/>
              <a:tabLst>
                <a:tab pos="287655" algn="l"/>
              </a:tabLst>
            </a:pPr>
            <a:r>
              <a:rPr lang="en-US" b="1" spc="35" dirty="0">
                <a:solidFill>
                  <a:srgbClr val="002060"/>
                </a:solidFill>
                <a:cs typeface="Calibri"/>
              </a:rPr>
              <a:t>Hybrid </a:t>
            </a:r>
            <a:r>
              <a:rPr lang="en-US" b="1" spc="30" dirty="0">
                <a:solidFill>
                  <a:srgbClr val="002060"/>
                </a:solidFill>
                <a:cs typeface="Calibri"/>
              </a:rPr>
              <a:t>learning </a:t>
            </a:r>
            <a:r>
              <a:rPr lang="en-US" spc="-70" dirty="0">
                <a:solidFill>
                  <a:srgbClr val="002060"/>
                </a:solidFill>
                <a:cs typeface="Century Gothic"/>
              </a:rPr>
              <a:t>(defined </a:t>
            </a:r>
            <a:r>
              <a:rPr lang="en-US" spc="-75" dirty="0">
                <a:solidFill>
                  <a:srgbClr val="002060"/>
                </a:solidFill>
                <a:cs typeface="Century Gothic"/>
              </a:rPr>
              <a:t>as </a:t>
            </a:r>
            <a:r>
              <a:rPr lang="en-US" spc="-185" dirty="0">
                <a:solidFill>
                  <a:srgbClr val="002060"/>
                </a:solidFill>
                <a:cs typeface="Century Gothic"/>
              </a:rPr>
              <a:t>a </a:t>
            </a:r>
            <a:r>
              <a:rPr lang="en-US" spc="-80" dirty="0">
                <a:solidFill>
                  <a:srgbClr val="002060"/>
                </a:solidFill>
                <a:cs typeface="Century Gothic"/>
              </a:rPr>
              <a:t>combination </a:t>
            </a:r>
            <a:r>
              <a:rPr lang="en-US" spc="-50" dirty="0">
                <a:solidFill>
                  <a:srgbClr val="002060"/>
                </a:solidFill>
                <a:cs typeface="Century Gothic"/>
              </a:rPr>
              <a:t>of </a:t>
            </a:r>
            <a:r>
              <a:rPr lang="en-US" spc="-45" dirty="0">
                <a:solidFill>
                  <a:srgbClr val="002060"/>
                </a:solidFill>
                <a:cs typeface="Century Gothic"/>
              </a:rPr>
              <a:t>in-school </a:t>
            </a:r>
            <a:r>
              <a:rPr lang="en-US" spc="-35" dirty="0">
                <a:solidFill>
                  <a:srgbClr val="002060"/>
                </a:solidFill>
                <a:cs typeface="Century Gothic"/>
              </a:rPr>
              <a:t>instruction  </a:t>
            </a:r>
            <a:r>
              <a:rPr lang="en-US" spc="-30" dirty="0">
                <a:solidFill>
                  <a:srgbClr val="002060"/>
                </a:solidFill>
                <a:cs typeface="Century Gothic"/>
              </a:rPr>
              <a:t>with </a:t>
            </a:r>
            <a:r>
              <a:rPr lang="en-US" spc="-65" dirty="0">
                <a:solidFill>
                  <a:srgbClr val="002060"/>
                </a:solidFill>
                <a:cs typeface="Century Gothic"/>
              </a:rPr>
              <a:t>physical distancing </a:t>
            </a:r>
            <a:r>
              <a:rPr lang="en-US" spc="-125" dirty="0">
                <a:solidFill>
                  <a:srgbClr val="002060"/>
                </a:solidFill>
                <a:cs typeface="Century Gothic"/>
              </a:rPr>
              <a:t>and </a:t>
            </a:r>
            <a:r>
              <a:rPr lang="en-US" spc="-80" dirty="0">
                <a:solidFill>
                  <a:srgbClr val="002060"/>
                </a:solidFill>
                <a:cs typeface="Century Gothic"/>
              </a:rPr>
              <a:t>distance</a:t>
            </a:r>
            <a:r>
              <a:rPr lang="en-US" spc="35" dirty="0">
                <a:solidFill>
                  <a:srgbClr val="002060"/>
                </a:solidFill>
                <a:cs typeface="Century Gothic"/>
              </a:rPr>
              <a:t> </a:t>
            </a:r>
            <a:r>
              <a:rPr lang="en-US" spc="-50" dirty="0">
                <a:solidFill>
                  <a:srgbClr val="002060"/>
                </a:solidFill>
                <a:cs typeface="Century Gothic"/>
              </a:rPr>
              <a:t>learning)</a:t>
            </a:r>
            <a:endParaRPr lang="en-US" dirty="0">
              <a:solidFill>
                <a:srgbClr val="002060"/>
              </a:solidFill>
              <a:cs typeface="Century Gothic"/>
            </a:endParaRPr>
          </a:p>
          <a:p>
            <a:pPr marL="533400" lvl="1" indent="-152400">
              <a:lnSpc>
                <a:spcPct val="100000"/>
              </a:lnSpc>
              <a:spcBef>
                <a:spcPts val="600"/>
              </a:spcBef>
              <a:buFont typeface="Calibri"/>
              <a:buChar char="•"/>
              <a:tabLst>
                <a:tab pos="533400" algn="l"/>
              </a:tabLst>
            </a:pPr>
            <a:r>
              <a:rPr lang="en-US" sz="2800" spc="-50" dirty="0">
                <a:solidFill>
                  <a:srgbClr val="002060"/>
                </a:solidFill>
                <a:cs typeface="Century Gothic"/>
              </a:rPr>
              <a:t>Physical</a:t>
            </a:r>
            <a:r>
              <a:rPr lang="en-US" sz="2800" spc="-25" dirty="0">
                <a:solidFill>
                  <a:srgbClr val="002060"/>
                </a:solidFill>
                <a:cs typeface="Century Gothic"/>
              </a:rPr>
              <a:t> </a:t>
            </a:r>
            <a:r>
              <a:rPr lang="en-US" sz="2800" spc="-95" dirty="0">
                <a:solidFill>
                  <a:srgbClr val="002060"/>
                </a:solidFill>
                <a:cs typeface="Century Gothic"/>
              </a:rPr>
              <a:t>education</a:t>
            </a:r>
            <a:endParaRPr lang="en-US" sz="2800" dirty="0">
              <a:solidFill>
                <a:srgbClr val="002060"/>
              </a:solidFill>
              <a:cs typeface="Century Gothic"/>
            </a:endParaRPr>
          </a:p>
          <a:p>
            <a:pPr marL="533400" lvl="1" indent="-152400">
              <a:lnSpc>
                <a:spcPct val="100000"/>
              </a:lnSpc>
              <a:spcBef>
                <a:spcPts val="600"/>
              </a:spcBef>
              <a:buFont typeface="Calibri"/>
              <a:buChar char="•"/>
              <a:tabLst>
                <a:tab pos="533400" algn="l"/>
              </a:tabLst>
            </a:pPr>
            <a:r>
              <a:rPr lang="en-US" sz="2800" spc="-65" dirty="0">
                <a:solidFill>
                  <a:srgbClr val="002060"/>
                </a:solidFill>
                <a:cs typeface="Century Gothic"/>
              </a:rPr>
              <a:t>Health</a:t>
            </a:r>
            <a:r>
              <a:rPr lang="en-US" sz="2800" spc="-25" dirty="0">
                <a:solidFill>
                  <a:srgbClr val="002060"/>
                </a:solidFill>
                <a:cs typeface="Century Gothic"/>
              </a:rPr>
              <a:t> </a:t>
            </a:r>
            <a:r>
              <a:rPr lang="en-US" sz="2800" spc="-95" dirty="0">
                <a:solidFill>
                  <a:srgbClr val="002060"/>
                </a:solidFill>
                <a:cs typeface="Century Gothic"/>
              </a:rPr>
              <a:t>education</a:t>
            </a:r>
            <a:endParaRPr lang="en-US" sz="2800" dirty="0">
              <a:solidFill>
                <a:srgbClr val="002060"/>
              </a:solidFill>
              <a:cs typeface="Century Gothic"/>
            </a:endParaRPr>
          </a:p>
          <a:p>
            <a:pPr marL="0" indent="0">
              <a:buNone/>
            </a:pPr>
            <a:endParaRPr lang="en-US" dirty="0"/>
          </a:p>
        </p:txBody>
      </p:sp>
    </p:spTree>
    <p:extLst>
      <p:ext uri="{BB962C8B-B14F-4D97-AF65-F5344CB8AC3E}">
        <p14:creationId xmlns:p14="http://schemas.microsoft.com/office/powerpoint/2010/main" val="39611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B80608-10A9-41E6-8283-C31513AE14A8}"/>
              </a:ext>
            </a:extLst>
          </p:cNvPr>
          <p:cNvSpPr/>
          <p:nvPr/>
        </p:nvSpPr>
        <p:spPr>
          <a:xfrm>
            <a:off x="583450" y="1993418"/>
            <a:ext cx="9925794" cy="830997"/>
          </a:xfrm>
          <a:prstGeom prst="rect">
            <a:avLst/>
          </a:prstGeom>
        </p:spPr>
        <p:txBody>
          <a:bodyPr wrap="none">
            <a:spAutoFit/>
          </a:bodyPr>
          <a:lstStyle/>
          <a:p>
            <a:r>
              <a:rPr lang="en-US" sz="4800" b="1" dirty="0">
                <a:solidFill>
                  <a:srgbClr val="002060"/>
                </a:solidFill>
              </a:rPr>
              <a:t>Teaching Strategies for School Reentry</a:t>
            </a:r>
          </a:p>
        </p:txBody>
      </p:sp>
    </p:spTree>
    <p:extLst>
      <p:ext uri="{BB962C8B-B14F-4D97-AF65-F5344CB8AC3E}">
        <p14:creationId xmlns:p14="http://schemas.microsoft.com/office/powerpoint/2010/main" val="162115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95DA-A1E3-4277-9BB5-A18081BD8BA3}"/>
              </a:ext>
            </a:extLst>
          </p:cNvPr>
          <p:cNvSpPr>
            <a:spLocks noGrp="1"/>
          </p:cNvSpPr>
          <p:nvPr>
            <p:ph type="title"/>
          </p:nvPr>
        </p:nvSpPr>
        <p:spPr/>
        <p:txBody>
          <a:bodyPr/>
          <a:lstStyle/>
          <a:p>
            <a:r>
              <a:rPr lang="en-US" b="1" spc="160" dirty="0">
                <a:solidFill>
                  <a:srgbClr val="002060"/>
                </a:solidFill>
                <a:cs typeface="Calibri"/>
              </a:rPr>
              <a:t>Equity, Inclusion, and Accessibility</a:t>
            </a:r>
            <a:endParaRPr lang="en-US" dirty="0">
              <a:solidFill>
                <a:srgbClr val="002060"/>
              </a:solidFill>
            </a:endParaRPr>
          </a:p>
        </p:txBody>
      </p:sp>
      <p:sp>
        <p:nvSpPr>
          <p:cNvPr id="3" name="Content Placeholder 2">
            <a:extLst>
              <a:ext uri="{FF2B5EF4-FFF2-40B4-BE49-F238E27FC236}">
                <a16:creationId xmlns:a16="http://schemas.microsoft.com/office/drawing/2014/main" id="{76DB2D8C-4604-4DA7-B1CE-564B14C49AC9}"/>
              </a:ext>
            </a:extLst>
          </p:cNvPr>
          <p:cNvSpPr>
            <a:spLocks noGrp="1"/>
          </p:cNvSpPr>
          <p:nvPr>
            <p:ph idx="1"/>
          </p:nvPr>
        </p:nvSpPr>
        <p:spPr>
          <a:xfrm>
            <a:off x="846161" y="1736912"/>
            <a:ext cx="11163869" cy="4351338"/>
          </a:xfrm>
        </p:spPr>
        <p:txBody>
          <a:bodyPr>
            <a:normAutofit/>
          </a:bodyPr>
          <a:lstStyle/>
          <a:p>
            <a:pPr>
              <a:buFontTx/>
              <a:buChar char="-"/>
            </a:pPr>
            <a:r>
              <a:rPr lang="en-US" dirty="0">
                <a:solidFill>
                  <a:srgbClr val="181D62"/>
                </a:solidFill>
                <a:cs typeface="Calibri"/>
              </a:rPr>
              <a:t>Student demographics, other school-age children at home, etc.</a:t>
            </a:r>
          </a:p>
          <a:p>
            <a:pPr>
              <a:buFontTx/>
              <a:buChar char="-"/>
            </a:pPr>
            <a:r>
              <a:rPr lang="en-US" dirty="0">
                <a:solidFill>
                  <a:srgbClr val="181D62"/>
                </a:solidFill>
                <a:cs typeface="Calibri"/>
              </a:rPr>
              <a:t>Access to internet and device access at home</a:t>
            </a:r>
          </a:p>
          <a:p>
            <a:pPr>
              <a:buFontTx/>
              <a:buChar char="-"/>
            </a:pPr>
            <a:r>
              <a:rPr lang="en-US" dirty="0">
                <a:solidFill>
                  <a:srgbClr val="181D62"/>
                </a:solidFill>
                <a:cs typeface="Calibri"/>
              </a:rPr>
              <a:t>Access to materials/equipment at home</a:t>
            </a:r>
          </a:p>
          <a:p>
            <a:pPr>
              <a:buFontTx/>
              <a:buChar char="-"/>
            </a:pPr>
            <a:r>
              <a:rPr lang="en-US" dirty="0">
                <a:solidFill>
                  <a:srgbClr val="181D62"/>
                </a:solidFill>
                <a:cs typeface="Calibri"/>
              </a:rPr>
              <a:t>Students with IEPs or 504 plans</a:t>
            </a:r>
          </a:p>
          <a:p>
            <a:pPr>
              <a:buFontTx/>
              <a:buChar char="-"/>
            </a:pPr>
            <a:r>
              <a:rPr lang="en-US" dirty="0">
                <a:solidFill>
                  <a:srgbClr val="181D62"/>
                </a:solidFill>
                <a:cs typeface="Calibri"/>
              </a:rPr>
              <a:t>English-language learners</a:t>
            </a:r>
          </a:p>
          <a:p>
            <a:pPr>
              <a:buFontTx/>
              <a:buChar char="-"/>
            </a:pPr>
            <a:endParaRPr lang="en-US" b="1" spc="210" dirty="0">
              <a:solidFill>
                <a:srgbClr val="181D62"/>
              </a:solidFill>
              <a:cs typeface="Calibri"/>
            </a:endParaRPr>
          </a:p>
          <a:p>
            <a:pPr>
              <a:buFontTx/>
              <a:buChar char="-"/>
            </a:pPr>
            <a:endParaRPr lang="en-US" b="1" spc="210" dirty="0">
              <a:solidFill>
                <a:srgbClr val="181D62"/>
              </a:solidFill>
              <a:cs typeface="Calibri"/>
            </a:endParaRPr>
          </a:p>
          <a:p>
            <a:pPr>
              <a:buFontTx/>
              <a:buChar char="-"/>
            </a:pPr>
            <a:endParaRPr lang="en-US" b="1" spc="210" dirty="0">
              <a:solidFill>
                <a:srgbClr val="181D62"/>
              </a:solidFill>
              <a:cs typeface="Calibri"/>
            </a:endParaRPr>
          </a:p>
          <a:p>
            <a:pPr>
              <a:buFontTx/>
              <a:buChar char="-"/>
            </a:pPr>
            <a:endParaRPr lang="en-US" b="1" spc="210" dirty="0">
              <a:solidFill>
                <a:srgbClr val="181D62"/>
              </a:solidFill>
              <a:cs typeface="Calibri"/>
            </a:endParaRPr>
          </a:p>
          <a:p>
            <a:pPr marL="0" indent="0">
              <a:buNone/>
            </a:pPr>
            <a:endParaRPr lang="en-US" dirty="0">
              <a:cs typeface="Calibri"/>
            </a:endParaRPr>
          </a:p>
          <a:p>
            <a:endParaRPr lang="en-US" dirty="0"/>
          </a:p>
        </p:txBody>
      </p:sp>
    </p:spTree>
    <p:extLst>
      <p:ext uri="{BB962C8B-B14F-4D97-AF65-F5344CB8AC3E}">
        <p14:creationId xmlns:p14="http://schemas.microsoft.com/office/powerpoint/2010/main" val="30035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7242-F931-469B-B805-5A0112DA7C6D}"/>
              </a:ext>
            </a:extLst>
          </p:cNvPr>
          <p:cNvSpPr>
            <a:spLocks noGrp="1"/>
          </p:cNvSpPr>
          <p:nvPr>
            <p:ph type="title"/>
          </p:nvPr>
        </p:nvSpPr>
        <p:spPr/>
        <p:txBody>
          <a:bodyPr/>
          <a:lstStyle/>
          <a:p>
            <a:r>
              <a:rPr lang="en-US" b="1" spc="215" dirty="0">
                <a:solidFill>
                  <a:srgbClr val="181D62"/>
                </a:solidFill>
                <a:cs typeface="Calibri"/>
              </a:rPr>
              <a:t>Social and Emotional Learning</a:t>
            </a:r>
            <a:endParaRPr lang="en-US" dirty="0">
              <a:cs typeface="Calibri"/>
            </a:endParaRPr>
          </a:p>
        </p:txBody>
      </p:sp>
      <p:sp>
        <p:nvSpPr>
          <p:cNvPr id="3" name="Content Placeholder 2">
            <a:extLst>
              <a:ext uri="{FF2B5EF4-FFF2-40B4-BE49-F238E27FC236}">
                <a16:creationId xmlns:a16="http://schemas.microsoft.com/office/drawing/2014/main" id="{33874EB7-3DCE-40F8-BF36-B00AB7B98B31}"/>
              </a:ext>
            </a:extLst>
          </p:cNvPr>
          <p:cNvSpPr>
            <a:spLocks noGrp="1"/>
          </p:cNvSpPr>
          <p:nvPr>
            <p:ph idx="1"/>
          </p:nvPr>
        </p:nvSpPr>
        <p:spPr>
          <a:xfrm>
            <a:off x="701722" y="1528103"/>
            <a:ext cx="10515600" cy="3507921"/>
          </a:xfrm>
        </p:spPr>
        <p:txBody>
          <a:bodyPr>
            <a:normAutofit/>
          </a:bodyPr>
          <a:lstStyle/>
          <a:p>
            <a:pPr algn="r">
              <a:buFontTx/>
              <a:buChar char="-"/>
            </a:pPr>
            <a:r>
              <a:rPr lang="en-US" dirty="0">
                <a:solidFill>
                  <a:srgbClr val="002060"/>
                </a:solidFill>
              </a:rPr>
              <a:t>Identify natural alignment in existing curriculum (Crosswalk resources), as well as curriculum gaps  </a:t>
            </a:r>
          </a:p>
          <a:p>
            <a:pPr algn="r">
              <a:buFontTx/>
              <a:buChar char="-"/>
            </a:pPr>
            <a:r>
              <a:rPr lang="en-US" dirty="0">
                <a:solidFill>
                  <a:srgbClr val="002060"/>
                </a:solidFill>
              </a:rPr>
              <a:t>Intentionally highlight the SEL competencies being taught</a:t>
            </a:r>
          </a:p>
          <a:p>
            <a:pPr algn="r">
              <a:buFontTx/>
              <a:buChar char="-"/>
            </a:pPr>
            <a:r>
              <a:rPr lang="en-US" dirty="0">
                <a:solidFill>
                  <a:srgbClr val="002060"/>
                </a:solidFill>
              </a:rPr>
              <a:t>Face coverings and their potential impact on the ability to interpret emotions and facial expressions</a:t>
            </a:r>
          </a:p>
          <a:p>
            <a:pPr algn="r">
              <a:buFontTx/>
              <a:buChar char="-"/>
            </a:pPr>
            <a:r>
              <a:rPr lang="en-US" dirty="0">
                <a:solidFill>
                  <a:srgbClr val="002060"/>
                </a:solidFill>
              </a:rPr>
              <a:t>Analyze the new school environment and its impact on students</a:t>
            </a:r>
          </a:p>
          <a:p>
            <a:pPr algn="r">
              <a:buFontTx/>
              <a:buChar char="-"/>
            </a:pPr>
            <a:r>
              <a:rPr lang="en-US" dirty="0">
                <a:solidFill>
                  <a:srgbClr val="002060"/>
                </a:solidFill>
              </a:rPr>
              <a:t>School-wide SEL plan</a:t>
            </a:r>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marL="0" indent="0">
              <a:buNone/>
            </a:pPr>
            <a:endParaRPr lang="en-US" dirty="0"/>
          </a:p>
        </p:txBody>
      </p:sp>
    </p:spTree>
    <p:extLst>
      <p:ext uri="{BB962C8B-B14F-4D97-AF65-F5344CB8AC3E}">
        <p14:creationId xmlns:p14="http://schemas.microsoft.com/office/powerpoint/2010/main" val="278256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EB83-D68A-43B3-AF0B-6C781F12B20D}"/>
              </a:ext>
            </a:extLst>
          </p:cNvPr>
          <p:cNvSpPr>
            <a:spLocks noGrp="1"/>
          </p:cNvSpPr>
          <p:nvPr>
            <p:ph type="title"/>
          </p:nvPr>
        </p:nvSpPr>
        <p:spPr/>
        <p:txBody>
          <a:bodyPr/>
          <a:lstStyle/>
          <a:p>
            <a:r>
              <a:rPr lang="en-US" b="1" dirty="0">
                <a:solidFill>
                  <a:srgbClr val="002060"/>
                </a:solidFill>
              </a:rPr>
              <a:t>SEL Crosswalks for HPE</a:t>
            </a:r>
          </a:p>
        </p:txBody>
      </p:sp>
      <p:pic>
        <p:nvPicPr>
          <p:cNvPr id="4" name="Picture 3" descr="A screenshot of a cell phone&#10;&#10;Description automatically generated">
            <a:extLst>
              <a:ext uri="{FF2B5EF4-FFF2-40B4-BE49-F238E27FC236}">
                <a16:creationId xmlns:a16="http://schemas.microsoft.com/office/drawing/2014/main" id="{5C29C968-FD19-463C-9574-BDBF6AD1BC9F}"/>
              </a:ext>
            </a:extLst>
          </p:cNvPr>
          <p:cNvPicPr>
            <a:picLocks noChangeAspect="1"/>
          </p:cNvPicPr>
          <p:nvPr/>
        </p:nvPicPr>
        <p:blipFill rotWithShape="1">
          <a:blip r:embed="rId3">
            <a:extLst>
              <a:ext uri="{28A0092B-C50C-407E-A947-70E740481C1C}">
                <a14:useLocalDpi xmlns:a14="http://schemas.microsoft.com/office/drawing/2010/main" val="0"/>
              </a:ext>
            </a:extLst>
          </a:blip>
          <a:srcRect b="12791"/>
          <a:stretch/>
        </p:blipFill>
        <p:spPr>
          <a:xfrm>
            <a:off x="2070101" y="1450182"/>
            <a:ext cx="8335432" cy="4688682"/>
          </a:xfrm>
          <a:prstGeom prst="rect">
            <a:avLst/>
          </a:prstGeom>
        </p:spPr>
      </p:pic>
    </p:spTree>
    <p:extLst>
      <p:ext uri="{BB962C8B-B14F-4D97-AF65-F5344CB8AC3E}">
        <p14:creationId xmlns:p14="http://schemas.microsoft.com/office/powerpoint/2010/main" val="235137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EE69-475F-4EF5-BCAC-87A61049B27C}"/>
              </a:ext>
            </a:extLst>
          </p:cNvPr>
          <p:cNvSpPr>
            <a:spLocks noGrp="1"/>
          </p:cNvSpPr>
          <p:nvPr>
            <p:ph type="title"/>
          </p:nvPr>
        </p:nvSpPr>
        <p:spPr/>
        <p:txBody>
          <a:bodyPr/>
          <a:lstStyle/>
          <a:p>
            <a:r>
              <a:rPr lang="en-US" b="1" spc="185" dirty="0">
                <a:solidFill>
                  <a:srgbClr val="181D62"/>
                </a:solidFill>
                <a:cs typeface="Calibri"/>
              </a:rPr>
              <a:t>Trauma-sensitive Learning Environment</a:t>
            </a:r>
            <a:endParaRPr lang="en-US" dirty="0">
              <a:cs typeface="Calibri"/>
            </a:endParaRPr>
          </a:p>
        </p:txBody>
      </p:sp>
      <p:sp>
        <p:nvSpPr>
          <p:cNvPr id="3" name="Content Placeholder 2">
            <a:extLst>
              <a:ext uri="{FF2B5EF4-FFF2-40B4-BE49-F238E27FC236}">
                <a16:creationId xmlns:a16="http://schemas.microsoft.com/office/drawing/2014/main" id="{7AA2B4E9-847F-400A-A31D-E7002294D177}"/>
              </a:ext>
            </a:extLst>
          </p:cNvPr>
          <p:cNvSpPr>
            <a:spLocks noGrp="1"/>
          </p:cNvSpPr>
          <p:nvPr>
            <p:ph idx="1"/>
          </p:nvPr>
        </p:nvSpPr>
        <p:spPr>
          <a:xfrm>
            <a:off x="838200" y="1825625"/>
            <a:ext cx="10732008" cy="4351338"/>
          </a:xfrm>
        </p:spPr>
        <p:txBody>
          <a:bodyPr/>
          <a:lstStyle/>
          <a:p>
            <a:pPr marL="0" indent="0">
              <a:buNone/>
            </a:pPr>
            <a:r>
              <a:rPr lang="en-US" dirty="0">
                <a:solidFill>
                  <a:srgbClr val="002060"/>
                </a:solidFill>
              </a:rPr>
              <a:t>- Provide opportunities for connection (both with peers and the teacher)</a:t>
            </a:r>
          </a:p>
          <a:p>
            <a:pPr>
              <a:buFontTx/>
              <a:buChar char="-"/>
            </a:pPr>
            <a:r>
              <a:rPr lang="en-US" dirty="0">
                <a:solidFill>
                  <a:srgbClr val="002060"/>
                </a:solidFill>
              </a:rPr>
              <a:t>Create a predictable setting and routine</a:t>
            </a:r>
          </a:p>
          <a:p>
            <a:pPr>
              <a:buFontTx/>
              <a:buChar char="-"/>
            </a:pPr>
            <a:r>
              <a:rPr lang="en-US" dirty="0">
                <a:solidFill>
                  <a:srgbClr val="002060"/>
                </a:solidFill>
              </a:rPr>
              <a:t>Keep or create opportunities for student choice and voice</a:t>
            </a:r>
          </a:p>
          <a:p>
            <a:pPr>
              <a:buFontTx/>
              <a:buChar char="-"/>
            </a:pPr>
            <a:r>
              <a:rPr lang="en-US" dirty="0">
                <a:solidFill>
                  <a:srgbClr val="002060"/>
                </a:solidFill>
              </a:rPr>
              <a:t>Evaluate current student behavior management</a:t>
            </a:r>
          </a:p>
          <a:p>
            <a:pPr>
              <a:buFontTx/>
              <a:buChar char="-"/>
            </a:pPr>
            <a:r>
              <a:rPr lang="en-US" dirty="0">
                <a:solidFill>
                  <a:srgbClr val="002060"/>
                </a:solidFill>
              </a:rPr>
              <a:t>Assess your students’ emotional needs</a:t>
            </a:r>
          </a:p>
          <a:p>
            <a:pPr>
              <a:buFontTx/>
              <a:buChar char="-"/>
            </a:pPr>
            <a:r>
              <a:rPr lang="en-US" dirty="0">
                <a:solidFill>
                  <a:srgbClr val="002060"/>
                </a:solidFill>
              </a:rPr>
              <a:t>Assess </a:t>
            </a:r>
            <a:r>
              <a:rPr lang="en-US" u="sng" dirty="0">
                <a:solidFill>
                  <a:srgbClr val="002060"/>
                </a:solidFill>
              </a:rPr>
              <a:t>your</a:t>
            </a:r>
            <a:r>
              <a:rPr lang="en-US" dirty="0">
                <a:solidFill>
                  <a:srgbClr val="002060"/>
                </a:solidFill>
              </a:rPr>
              <a:t> emotional needs throughout the day</a:t>
            </a:r>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marL="0" indent="0">
              <a:buNone/>
            </a:pPr>
            <a:endParaRPr lang="en-US" dirty="0"/>
          </a:p>
        </p:txBody>
      </p:sp>
    </p:spTree>
    <p:extLst>
      <p:ext uri="{BB962C8B-B14F-4D97-AF65-F5344CB8AC3E}">
        <p14:creationId xmlns:p14="http://schemas.microsoft.com/office/powerpoint/2010/main" val="272896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1CC0-FD62-417E-9AAE-25EBF8047DF1}"/>
              </a:ext>
            </a:extLst>
          </p:cNvPr>
          <p:cNvSpPr>
            <a:spLocks noGrp="1"/>
          </p:cNvSpPr>
          <p:nvPr>
            <p:ph type="title"/>
          </p:nvPr>
        </p:nvSpPr>
        <p:spPr/>
        <p:txBody>
          <a:bodyPr/>
          <a:lstStyle/>
          <a:p>
            <a:r>
              <a:rPr lang="en-US" b="1" spc="155" dirty="0">
                <a:solidFill>
                  <a:srgbClr val="181D62"/>
                </a:solidFill>
                <a:cs typeface="Calibri"/>
              </a:rPr>
              <a:t>At-home Student Survey</a:t>
            </a:r>
            <a:endParaRPr lang="en-US" b="1" spc="215" dirty="0">
              <a:solidFill>
                <a:srgbClr val="181D62"/>
              </a:solidFill>
              <a:cs typeface="Calibri"/>
            </a:endParaRPr>
          </a:p>
        </p:txBody>
      </p:sp>
      <p:sp>
        <p:nvSpPr>
          <p:cNvPr id="3" name="Content Placeholder 2">
            <a:extLst>
              <a:ext uri="{FF2B5EF4-FFF2-40B4-BE49-F238E27FC236}">
                <a16:creationId xmlns:a16="http://schemas.microsoft.com/office/drawing/2014/main" id="{82FCEA3F-C7CF-4C47-A3FF-D5B5769F01DD}"/>
              </a:ext>
            </a:extLst>
          </p:cNvPr>
          <p:cNvSpPr>
            <a:spLocks noGrp="1"/>
          </p:cNvSpPr>
          <p:nvPr>
            <p:ph idx="1"/>
          </p:nvPr>
        </p:nvSpPr>
        <p:spPr>
          <a:xfrm>
            <a:off x="838200" y="1498079"/>
            <a:ext cx="10515600" cy="4438698"/>
          </a:xfrm>
        </p:spPr>
        <p:txBody>
          <a:bodyPr>
            <a:normAutofit/>
          </a:bodyPr>
          <a:lstStyle/>
          <a:p>
            <a:pPr>
              <a:buFont typeface="Calibri" panose="020F0502020204030204" pitchFamily="34" charset="0"/>
              <a:buChar char="‐"/>
            </a:pPr>
            <a:r>
              <a:rPr lang="en-US" dirty="0">
                <a:solidFill>
                  <a:srgbClr val="002060"/>
                </a:solidFill>
                <a:latin typeface="+mj-lt"/>
                <a:cs typeface="Calibri" panose="020F0502020204030204" pitchFamily="34" charset="0"/>
              </a:rPr>
              <a:t>Student demographics, other school-age children at home</a:t>
            </a:r>
          </a:p>
          <a:p>
            <a:pPr>
              <a:buFont typeface="Calibri" panose="020F0502020204030204" pitchFamily="34" charset="0"/>
              <a:buChar char="‐"/>
            </a:pPr>
            <a:r>
              <a:rPr lang="en-US" dirty="0">
                <a:solidFill>
                  <a:srgbClr val="002060"/>
                </a:solidFill>
                <a:latin typeface="+mj-lt"/>
                <a:cs typeface="Calibri" panose="020F0502020204030204" pitchFamily="34" charset="0"/>
              </a:rPr>
              <a:t>Access to internet and device access at home</a:t>
            </a:r>
          </a:p>
          <a:p>
            <a:pPr>
              <a:buFont typeface="Calibri" panose="020F0502020204030204" pitchFamily="34" charset="0"/>
              <a:buChar char="‐"/>
            </a:pPr>
            <a:r>
              <a:rPr lang="en-US" dirty="0">
                <a:solidFill>
                  <a:srgbClr val="002060"/>
                </a:solidFill>
                <a:latin typeface="+mj-lt"/>
                <a:cs typeface="Calibri" panose="020F0502020204030204" pitchFamily="34" charset="0"/>
              </a:rPr>
              <a:t>Access to materials/equipment at home</a:t>
            </a:r>
          </a:p>
          <a:p>
            <a:pPr>
              <a:buFont typeface="Calibri" panose="020F0502020204030204" pitchFamily="34" charset="0"/>
              <a:buChar char="‐"/>
            </a:pPr>
            <a:r>
              <a:rPr lang="en-US" dirty="0">
                <a:solidFill>
                  <a:srgbClr val="002060"/>
                </a:solidFill>
                <a:latin typeface="+mj-lt"/>
                <a:cs typeface="Calibri" panose="020F0502020204030204" pitchFamily="34" charset="0"/>
              </a:rPr>
              <a:t>Goals (content and skills) and concerns for the next school year</a:t>
            </a:r>
          </a:p>
          <a:p>
            <a:pPr>
              <a:buFont typeface="Calibri" panose="020F0502020204030204" pitchFamily="34" charset="0"/>
              <a:buChar char="‐"/>
            </a:pPr>
            <a:r>
              <a:rPr lang="en-US" dirty="0">
                <a:solidFill>
                  <a:srgbClr val="002060"/>
                </a:solidFill>
                <a:latin typeface="+mj-lt"/>
                <a:cs typeface="Calibri" panose="020F0502020204030204" pitchFamily="34" charset="0"/>
              </a:rPr>
              <a:t>Gather information in order to build connect with your students</a:t>
            </a:r>
          </a:p>
          <a:p>
            <a:pPr>
              <a:buFont typeface="Calibri" panose="020F0502020204030204" pitchFamily="34" charset="0"/>
              <a:buChar char="‐"/>
            </a:pPr>
            <a:r>
              <a:rPr lang="en-US" dirty="0">
                <a:solidFill>
                  <a:srgbClr val="002060"/>
                </a:solidFill>
                <a:latin typeface="+mj-lt"/>
                <a:cs typeface="Calibri" panose="020F0502020204030204" pitchFamily="34" charset="0"/>
              </a:rPr>
              <a:t>Ask families to share anything else they feel would be  helpful for you to know</a:t>
            </a:r>
          </a:p>
        </p:txBody>
      </p:sp>
    </p:spTree>
    <p:extLst>
      <p:ext uri="{BB962C8B-B14F-4D97-AF65-F5344CB8AC3E}">
        <p14:creationId xmlns:p14="http://schemas.microsoft.com/office/powerpoint/2010/main" val="942850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 Reentry Considerations- Master Slide Template" id="{1B5C877E-8CEB-415A-90D6-AA433B462CBB}" vid="{01DF3502-2DEC-45E7-91F3-533A9C9775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9383A95959D44FB7E01F77AA3C5D26" ma:contentTypeVersion="13" ma:contentTypeDescription="Create a new document." ma:contentTypeScope="" ma:versionID="fe8a4fc94911113e93f30c2a033155f1">
  <xsd:schema xmlns:xsd="http://www.w3.org/2001/XMLSchema" xmlns:xs="http://www.w3.org/2001/XMLSchema" xmlns:p="http://schemas.microsoft.com/office/2006/metadata/properties" xmlns:ns3="dce2a401-e06a-4e77-818f-ec55e1ae6d34" xmlns:ns4="02fee83b-4fe1-4244-8659-2973df75f4a7" targetNamespace="http://schemas.microsoft.com/office/2006/metadata/properties" ma:root="true" ma:fieldsID="cf96aed93ded485e14d01338eeb4e226" ns3:_="" ns4:_="">
    <xsd:import namespace="dce2a401-e06a-4e77-818f-ec55e1ae6d34"/>
    <xsd:import namespace="02fee83b-4fe1-4244-8659-2973df75f4a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2a401-e06a-4e77-818f-ec55e1ae6d3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fee83b-4fe1-4244-8659-2973df75f4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8637F7-46B3-4B08-91B4-C31572BAF89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7A9FE1-1532-4B81-B0BC-262AAD346C38}">
  <ds:schemaRefs>
    <ds:schemaRef ds:uri="http://schemas.microsoft.com/sharepoint/v3/contenttype/forms"/>
  </ds:schemaRefs>
</ds:datastoreItem>
</file>

<file path=customXml/itemProps3.xml><?xml version="1.0" encoding="utf-8"?>
<ds:datastoreItem xmlns:ds="http://schemas.openxmlformats.org/officeDocument/2006/customXml" ds:itemID="{AFF2F42F-D0E5-49C9-A577-CBF5A11B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2a401-e06a-4e77-818f-ec55e1ae6d34"/>
    <ds:schemaRef ds:uri="02fee83b-4fe1-4244-8659-2973df75f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1383</TotalTime>
  <Words>4893</Words>
  <Application>Microsoft Office PowerPoint</Application>
  <PresentationFormat>Widescreen</PresentationFormat>
  <Paragraphs>252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What’s the difference? </vt:lpstr>
      <vt:lpstr>Models of Learning</vt:lpstr>
      <vt:lpstr>PowerPoint Presentation</vt:lpstr>
      <vt:lpstr>Equity, Inclusion, and Accessibility</vt:lpstr>
      <vt:lpstr>Social and Emotional Learning</vt:lpstr>
      <vt:lpstr>SEL Crosswalks for HPE</vt:lpstr>
      <vt:lpstr>Trauma-sensitive Learning Environment</vt:lpstr>
      <vt:lpstr>At-home Student Survey</vt:lpstr>
      <vt:lpstr>Student Assessment</vt:lpstr>
      <vt:lpstr>PowerPoint Presentation</vt:lpstr>
      <vt:lpstr>Physical Education</vt:lpstr>
      <vt:lpstr>Physical Education</vt:lpstr>
      <vt:lpstr>Health Education</vt:lpstr>
      <vt:lpstr>Recess</vt:lpstr>
      <vt:lpstr>Classroom-based Physical Activity</vt:lpstr>
      <vt:lpstr>PowerPoint Presentation</vt:lpstr>
      <vt:lpstr>Distance Learning Model</vt:lpstr>
      <vt:lpstr>Hybrid Learning Model</vt:lpstr>
      <vt:lpstr>K-12 Physical Education In-School  Instruction With Physical Distancing </vt:lpstr>
      <vt:lpstr>K-12 Physical Education  Distance Learning Supplement</vt:lpstr>
      <vt:lpstr>Supporting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 Walters</dc:creator>
  <cp:lastModifiedBy>Audra Walters</cp:lastModifiedBy>
  <cp:revision>7</cp:revision>
  <dcterms:created xsi:type="dcterms:W3CDTF">2020-06-24T20:07:26Z</dcterms:created>
  <dcterms:modified xsi:type="dcterms:W3CDTF">2020-07-21T18:02:58Z</dcterms:modified>
</cp:coreProperties>
</file>